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5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6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7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8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9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0.xml" ContentType="application/vnd.openxmlformats-officedocument.drawingml.chart+xml"/>
  <Override PartName="/ppt/charts/chart11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12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3.xml" ContentType="application/vnd.openxmlformats-officedocument.drawingml.chart+xml"/>
  <Override PartName="/ppt/charts/chart14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2"/>
  </p:notesMasterIdLst>
  <p:sldIdLst>
    <p:sldId id="311" r:id="rId2"/>
    <p:sldId id="298" r:id="rId3"/>
    <p:sldId id="304" r:id="rId4"/>
    <p:sldId id="300" r:id="rId5"/>
    <p:sldId id="299" r:id="rId6"/>
    <p:sldId id="301" r:id="rId7"/>
    <p:sldId id="302" r:id="rId8"/>
    <p:sldId id="280" r:id="rId9"/>
    <p:sldId id="264" r:id="rId10"/>
    <p:sldId id="284" r:id="rId11"/>
    <p:sldId id="305" r:id="rId12"/>
    <p:sldId id="309" r:id="rId13"/>
    <p:sldId id="283" r:id="rId14"/>
    <p:sldId id="310" r:id="rId15"/>
    <p:sldId id="303" r:id="rId16"/>
    <p:sldId id="308" r:id="rId17"/>
    <p:sldId id="312" r:id="rId18"/>
    <p:sldId id="266" r:id="rId19"/>
    <p:sldId id="267" r:id="rId20"/>
    <p:sldId id="256" r:id="rId21"/>
    <p:sldId id="269" r:id="rId22"/>
    <p:sldId id="271" r:id="rId23"/>
    <p:sldId id="272" r:id="rId24"/>
    <p:sldId id="289" r:id="rId25"/>
    <p:sldId id="290" r:id="rId26"/>
    <p:sldId id="285" r:id="rId27"/>
    <p:sldId id="291" r:id="rId28"/>
    <p:sldId id="287" r:id="rId29"/>
    <p:sldId id="258" r:id="rId30"/>
    <p:sldId id="275" r:id="rId31"/>
    <p:sldId id="274" r:id="rId32"/>
    <p:sldId id="260" r:id="rId33"/>
    <p:sldId id="277" r:id="rId34"/>
    <p:sldId id="261" r:id="rId35"/>
    <p:sldId id="281" r:id="rId36"/>
    <p:sldId id="262" r:id="rId37"/>
    <p:sldId id="263" r:id="rId38"/>
    <p:sldId id="279" r:id="rId39"/>
    <p:sldId id="278" r:id="rId40"/>
    <p:sldId id="265" r:id="rId41"/>
  </p:sldIdLst>
  <p:sldSz cx="12192000" cy="6858000"/>
  <p:notesSz cx="6858000" cy="9144000"/>
  <p:defaultTextStyle>
    <a:defPPr>
      <a:defRPr lang="LID4096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0000FF"/>
    <a:srgbClr val="D0CECE"/>
    <a:srgbClr val="FFFFFF"/>
    <a:srgbClr val="FEF8F4"/>
    <a:srgbClr val="EBF0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109" autoAdjust="0"/>
    <p:restoredTop sz="94660"/>
  </p:normalViewPr>
  <p:slideViewPr>
    <p:cSldViewPr snapToGrid="0">
      <p:cViewPr>
        <p:scale>
          <a:sx n="100" d="100"/>
          <a:sy n="100" d="100"/>
        </p:scale>
        <p:origin x="1074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E:\02_RMG%20Servi&#231;os\30_Terra_AMB\01_Transient\C_Geosearch_International\wwwwwwwwwwwwwww.01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1" Type="http://schemas.openxmlformats.org/officeDocument/2006/relationships/oleObject" Target="file:///E:\02_RMG%20Servi&#231;os\30_Terra_AMB\01_Transient\F_Hantush_Pumping_Test\000_Geosearch_International\z_f1_Dupuit%20-%20SS%20Unconfined.xlsx" TargetMode="Externa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oleObject" Target="file:///E:\02_RMG%20Servi&#231;os\30_Terra_AMB\01_Transient\F_Hantush_Pumping_Test\000_Geosearch_International\z_f1_Dupuit%20-%20SS%20Unconfined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oleObject" Target="file:///E:\02_RMG%20Servi&#231;os\30_Terra_AMB\01_Transient\F_Hantush_Pumping_Test\000_Geosearch_International\z_f1_Dupuit%20-%20SS%20Unconfined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_rels/chart13.xml.rels><?xml version="1.0" encoding="UTF-8" standalone="yes"?>
<Relationships xmlns="http://schemas.openxmlformats.org/package/2006/relationships"><Relationship Id="rId1" Type="http://schemas.openxmlformats.org/officeDocument/2006/relationships/oleObject" Target="file:///E:\02_RMG%20Servi&#231;os\30_Terra_AMB\01_Transient\F_Hantush_Pumping_Test\000_Geosearch_International\z_f1_Dupuit%20-%20SS%20Unconfined.xlsx" TargetMode="External"/></Relationships>
</file>

<file path=ppt/charts/_rels/chart14.xml.rels><?xml version="1.0" encoding="UTF-8" standalone="yes"?>
<Relationships xmlns="http://schemas.openxmlformats.org/package/2006/relationships"><Relationship Id="rId1" Type="http://schemas.openxmlformats.org/officeDocument/2006/relationships/oleObject" Target="file:///E:\02_RMG%20Servi&#231;os\30_Terra_AMB\01_Transient\C_Geosearch_International\wwwwwwwwwwwwwww.01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E:\02_RMG%20Servi&#231;os\30_Terra_AMB\01_Transient\C_Geosearch_International\wwwwwwwwwwwwwww.02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file:///E:\02_RMG%20Servi&#231;os\30_Terra_AMB\01_Transient\C_Geosearch_International\wwwwwwwwwwwwwww.02.xlsx" TargetMode="Externa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E:\02_RMG%20Servi&#231;os\30_Terra_AMB\01_Transient\Testes_Bombeamento_V06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E:\02_RMG%20Servi&#231;os\30_Terra_AMB\01_Transient\F_Hantush_Pumping_Test\000_Geosearch_International\www.01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E:\02_RMG%20Servi&#231;os\30_Terra_AMB\01_Transient\F_Hantush_Pumping_Test\000_Geosearch_International\www.01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E:\02_RMG%20Servi&#231;os\30_Terra_AMB\01_Transient\F_Hantush_Pumping_Test\000_Geosearch_International\www.01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E:\02_RMG%20Servi&#231;os\30_Terra_AMB\01_Transient\F_Hantush_Pumping_Test\000_Geosearch_International\www.01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E:\02_RMG%20Servi&#231;os\30_Terra_AMB\01_Transient\F_Hantush_Pumping_Test\000_Geosearch_International\www.01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586573638421425"/>
          <c:y val="7.0929003921123002E-2"/>
          <c:w val="0.82390959674746911"/>
          <c:h val="0.75704701323112689"/>
        </c:manualLayout>
      </c:layout>
      <c:scatterChart>
        <c:scatterStyle val="smoothMarker"/>
        <c:varyColors val="0"/>
        <c:ser>
          <c:idx val="0"/>
          <c:order val="0"/>
          <c:spPr>
            <a:ln w="9525" cap="rnd">
              <a:solidFill>
                <a:srgbClr val="FF0000"/>
              </a:solidFill>
              <a:round/>
            </a:ln>
            <a:effectLst/>
          </c:spPr>
          <c:marker>
            <c:symbol val="circle"/>
            <c:size val="7"/>
            <c:spPr>
              <a:noFill/>
              <a:ln w="9525">
                <a:solidFill>
                  <a:srgbClr val="FF0000"/>
                </a:solidFill>
              </a:ln>
              <a:effectLst/>
            </c:spPr>
          </c:marker>
          <c:dLbls>
            <c:dLbl>
              <c:idx val="0"/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C4C8-4403-9FBB-A66AD6CB77E0}"/>
                </c:ext>
              </c:extLst>
            </c:dLbl>
            <c:dLbl>
              <c:idx val="1"/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C4C8-4403-9FBB-A66AD6CB77E0}"/>
                </c:ext>
              </c:extLst>
            </c:dLbl>
            <c:dLbl>
              <c:idx val="13"/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C4C8-4403-9FBB-A66AD6CB77E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500" b="1" i="0" u="none" strike="noStrike" kern="1200" baseline="0">
                    <a:solidFill>
                      <a:srgbClr val="0000FF"/>
                    </a:solidFill>
                    <a:latin typeface="+mn-lt"/>
                    <a:ea typeface="+mn-ea"/>
                    <a:cs typeface="+mn-cs"/>
                  </a:defRPr>
                </a:pPr>
                <a:endParaRPr lang="LID4096"/>
              </a:p>
            </c:txPr>
            <c:dLblPos val="r"/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SLUG!$A$8:$A$20</c:f>
              <c:numCache>
                <c:formatCode>General</c:formatCode>
                <c:ptCount val="13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</c:numCache>
            </c:numRef>
          </c:xVal>
          <c:yVal>
            <c:numRef>
              <c:f>SLUG!$D$8:$D$20</c:f>
              <c:numCache>
                <c:formatCode>0.0</c:formatCode>
                <c:ptCount val="13"/>
                <c:pt idx="0">
                  <c:v>80</c:v>
                </c:pt>
                <c:pt idx="1">
                  <c:v>83</c:v>
                </c:pt>
                <c:pt idx="2">
                  <c:v>85</c:v>
                </c:pt>
                <c:pt idx="3">
                  <c:v>86</c:v>
                </c:pt>
                <c:pt idx="4">
                  <c:v>87.1</c:v>
                </c:pt>
                <c:pt idx="5">
                  <c:v>87.3</c:v>
                </c:pt>
                <c:pt idx="6">
                  <c:v>87.6</c:v>
                </c:pt>
                <c:pt idx="7">
                  <c:v>87.8</c:v>
                </c:pt>
                <c:pt idx="8">
                  <c:v>88</c:v>
                </c:pt>
                <c:pt idx="9">
                  <c:v>88.1</c:v>
                </c:pt>
                <c:pt idx="10">
                  <c:v>88.2</c:v>
                </c:pt>
                <c:pt idx="11">
                  <c:v>88.3</c:v>
                </c:pt>
                <c:pt idx="12">
                  <c:v>88.5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3-C4C8-4403-9FBB-A66AD6CB77E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133811504"/>
        <c:axId val="2061151584"/>
      </c:scatterChart>
      <c:valAx>
        <c:axId val="2133811504"/>
        <c:scaling>
          <c:orientation val="minMax"/>
          <c:max val="15"/>
          <c:min val="0"/>
        </c:scaling>
        <c:delete val="0"/>
        <c:axPos val="t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high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5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LID4096"/>
          </a:p>
        </c:txPr>
        <c:crossAx val="2061151584"/>
        <c:crosses val="autoZero"/>
        <c:crossBetween val="midCat"/>
        <c:majorUnit val="2"/>
      </c:valAx>
      <c:valAx>
        <c:axId val="2061151584"/>
        <c:scaling>
          <c:orientation val="maxMin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5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LID4096"/>
          </a:p>
        </c:txPr>
        <c:crossAx val="213381150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accent5">
        <a:lumMod val="20000"/>
        <a:lumOff val="80000"/>
      </a:schemeClr>
    </a:solidFill>
    <a:ln>
      <a:solidFill>
        <a:schemeClr val="tx1"/>
      </a:solidFill>
    </a:ln>
    <a:effectLst/>
  </c:spPr>
  <c:txPr>
    <a:bodyPr/>
    <a:lstStyle/>
    <a:p>
      <a:pPr>
        <a:defRPr/>
      </a:pPr>
      <a:endParaRPr lang="LID4096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Steady State Cone</a:t>
            </a:r>
            <a:r>
              <a:rPr lang="en-US" baseline="0"/>
              <a:t> of Depression</a:t>
            </a:r>
            <a:endParaRPr lang="en-US"/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/>
      <c:scatterChart>
        <c:scatterStyle val="smoothMarker"/>
        <c:varyColors val="0"/>
        <c:ser>
          <c:idx val="1"/>
          <c:order val="0"/>
          <c:tx>
            <c:v>Drawdown (m)</c:v>
          </c:tx>
          <c:marker>
            <c:symbol val="none"/>
          </c:marker>
          <c:xVal>
            <c:numRef>
              <c:f>'Dupuit-Forchheimer (2)'!$D$58:$D$87</c:f>
              <c:numCache>
                <c:formatCode>General</c:formatCode>
                <c:ptCount val="30"/>
                <c:pt idx="0">
                  <c:v>0.2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100</c:v>
                </c:pt>
                <c:pt idx="12">
                  <c:v>200</c:v>
                </c:pt>
                <c:pt idx="13">
                  <c:v>300</c:v>
                </c:pt>
                <c:pt idx="14">
                  <c:v>400</c:v>
                </c:pt>
                <c:pt idx="15">
                  <c:v>500</c:v>
                </c:pt>
                <c:pt idx="16">
                  <c:v>600</c:v>
                </c:pt>
                <c:pt idx="17">
                  <c:v>700</c:v>
                </c:pt>
                <c:pt idx="18">
                  <c:v>800</c:v>
                </c:pt>
                <c:pt idx="19">
                  <c:v>900</c:v>
                </c:pt>
                <c:pt idx="20">
                  <c:v>1000</c:v>
                </c:pt>
                <c:pt idx="21">
                  <c:v>1100</c:v>
                </c:pt>
                <c:pt idx="22">
                  <c:v>1200</c:v>
                </c:pt>
                <c:pt idx="23">
                  <c:v>1300</c:v>
                </c:pt>
                <c:pt idx="24">
                  <c:v>1400</c:v>
                </c:pt>
                <c:pt idx="25">
                  <c:v>1500</c:v>
                </c:pt>
                <c:pt idx="26">
                  <c:v>2000</c:v>
                </c:pt>
                <c:pt idx="27">
                  <c:v>3000</c:v>
                </c:pt>
                <c:pt idx="28">
                  <c:v>4000</c:v>
                </c:pt>
                <c:pt idx="29">
                  <c:v>5000</c:v>
                </c:pt>
              </c:numCache>
            </c:numRef>
          </c:xVal>
          <c:yVal>
            <c:numRef>
              <c:f>'Dupuit-Forchheimer (2)'!$F$58:$F$87</c:f>
              <c:numCache>
                <c:formatCode>#,##0.00</c:formatCode>
                <c:ptCount val="30"/>
                <c:pt idx="0">
                  <c:v>2.3564532790059296</c:v>
                </c:pt>
                <c:pt idx="1">
                  <c:v>1.5671247460659501</c:v>
                </c:pt>
                <c:pt idx="2">
                  <c:v>1.4000025676160242</c:v>
                </c:pt>
                <c:pt idx="3">
                  <c:v>1.3026935306355085</c:v>
                </c:pt>
                <c:pt idx="4">
                  <c:v>1.2338512995054458</c:v>
                </c:pt>
                <c:pt idx="5">
                  <c:v>1.1805663631158048</c:v>
                </c:pt>
                <c:pt idx="6">
                  <c:v>1.1371024232974207</c:v>
                </c:pt>
                <c:pt idx="7">
                  <c:v>1.1004051839755817</c:v>
                </c:pt>
                <c:pt idx="8">
                  <c:v>1.0686542140611976</c:v>
                </c:pt>
                <c:pt idx="9">
                  <c:v>1.0406767691735759</c:v>
                </c:pt>
                <c:pt idx="10">
                  <c:v>1.0156729752549438</c:v>
                </c:pt>
                <c:pt idx="11">
                  <c:v>0.85171238298961072</c:v>
                </c:pt>
                <c:pt idx="12">
                  <c:v>0.6886689328076443</c:v>
                </c:pt>
                <c:pt idx="13">
                  <c:v>0.59371369256541229</c:v>
                </c:pt>
                <c:pt idx="14">
                  <c:v>0.52652740416985822</c:v>
                </c:pt>
                <c:pt idx="15">
                  <c:v>0.47451895482551265</c:v>
                </c:pt>
                <c:pt idx="16">
                  <c:v>0.43209286538173686</c:v>
                </c:pt>
                <c:pt idx="17">
                  <c:v>0.39626955384555984</c:v>
                </c:pt>
                <c:pt idx="18">
                  <c:v>0.36527299292695048</c:v>
                </c:pt>
                <c:pt idx="19">
                  <c:v>0.33795897471536662</c:v>
                </c:pt>
                <c:pt idx="20">
                  <c:v>0.31354704792853738</c:v>
                </c:pt>
                <c:pt idx="21">
                  <c:v>0.29148105463799112</c:v>
                </c:pt>
                <c:pt idx="22">
                  <c:v>0.2713506824140417</c:v>
                </c:pt>
                <c:pt idx="23">
                  <c:v>0.25284456477691464</c:v>
                </c:pt>
                <c:pt idx="24">
                  <c:v>0.23572083427576374</c:v>
                </c:pt>
                <c:pt idx="25">
                  <c:v>0.21978787282045431</c:v>
                </c:pt>
                <c:pt idx="26">
                  <c:v>0.15344330073991586</c:v>
                </c:pt>
                <c:pt idx="27">
                  <c:v>6.018550046767146E-2</c:v>
                </c:pt>
                <c:pt idx="28">
                  <c:v>0</c:v>
                </c:pt>
                <c:pt idx="29">
                  <c:v>0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AF45-44FB-B827-F6A231647AC0}"/>
            </c:ext>
          </c:extLst>
        </c:ser>
        <c:ser>
          <c:idx val="0"/>
          <c:order val="1"/>
          <c:tx>
            <c:v>Drawdown (m)</c:v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'Dupuit-Forchheimer'!$D$58:$D$87</c:f>
              <c:numCache>
                <c:formatCode>General</c:formatCode>
                <c:ptCount val="30"/>
                <c:pt idx="0">
                  <c:v>0.2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100</c:v>
                </c:pt>
                <c:pt idx="12">
                  <c:v>200</c:v>
                </c:pt>
                <c:pt idx="13">
                  <c:v>300</c:v>
                </c:pt>
                <c:pt idx="14">
                  <c:v>400</c:v>
                </c:pt>
                <c:pt idx="15">
                  <c:v>500</c:v>
                </c:pt>
                <c:pt idx="16">
                  <c:v>600</c:v>
                </c:pt>
                <c:pt idx="17">
                  <c:v>700</c:v>
                </c:pt>
                <c:pt idx="18">
                  <c:v>800</c:v>
                </c:pt>
                <c:pt idx="19">
                  <c:v>900</c:v>
                </c:pt>
                <c:pt idx="20">
                  <c:v>1000</c:v>
                </c:pt>
                <c:pt idx="21">
                  <c:v>1100</c:v>
                </c:pt>
                <c:pt idx="22">
                  <c:v>1200</c:v>
                </c:pt>
                <c:pt idx="23">
                  <c:v>1300</c:v>
                </c:pt>
                <c:pt idx="24">
                  <c:v>1400</c:v>
                </c:pt>
                <c:pt idx="25">
                  <c:v>1500</c:v>
                </c:pt>
                <c:pt idx="26">
                  <c:v>2000</c:v>
                </c:pt>
                <c:pt idx="27">
                  <c:v>3000</c:v>
                </c:pt>
                <c:pt idx="28">
                  <c:v>4000</c:v>
                </c:pt>
                <c:pt idx="29">
                  <c:v>5000</c:v>
                </c:pt>
              </c:numCache>
            </c:numRef>
          </c:xVal>
          <c:yVal>
            <c:numRef>
              <c:f>'Dupuit-Forchheimer'!$F$58:$F$87</c:f>
              <c:numCache>
                <c:formatCode>#,##0.00</c:formatCode>
                <c:ptCount val="30"/>
                <c:pt idx="0">
                  <c:v>2.0368641270191361</c:v>
                </c:pt>
                <c:pt idx="1">
                  <c:v>1.2563104709784554</c:v>
                </c:pt>
                <c:pt idx="2">
                  <c:v>1.0909850450179235</c:v>
                </c:pt>
                <c:pt idx="3">
                  <c:v>0.99471270385972232</c:v>
                </c:pt>
                <c:pt idx="4">
                  <c:v>0.92659972425014203</c:v>
                </c:pt>
                <c:pt idx="5">
                  <c:v>0.87387688541814512</c:v>
                </c:pt>
                <c:pt idx="6">
                  <c:v>0.83086992969740336</c:v>
                </c:pt>
                <c:pt idx="7">
                  <c:v>0.79455747526853671</c:v>
                </c:pt>
                <c:pt idx="8">
                  <c:v>0.76313865134346415</c:v>
                </c:pt>
                <c:pt idx="9">
                  <c:v>0.73545328349522521</c:v>
                </c:pt>
                <c:pt idx="10">
                  <c:v>0.71071005277912036</c:v>
                </c:pt>
                <c:pt idx="11">
                  <c:v>0.54844717949546506</c:v>
                </c:pt>
                <c:pt idx="12">
                  <c:v>0.38707340593363426</c:v>
                </c:pt>
                <c:pt idx="13">
                  <c:v>0.29308217048052043</c:v>
                </c:pt>
                <c:pt idx="14">
                  <c:v>0.22657427516682915</c:v>
                </c:pt>
                <c:pt idx="15">
                  <c:v>0.17508887718246058</c:v>
                </c:pt>
                <c:pt idx="16">
                  <c:v>0.13308812655019508</c:v>
                </c:pt>
                <c:pt idx="17">
                  <c:v>9.7623023184617352E-2</c:v>
                </c:pt>
                <c:pt idx="18">
                  <c:v>6.6935717859553989E-2</c:v>
                </c:pt>
                <c:pt idx="19">
                  <c:v>3.9893686425674701E-2</c:v>
                </c:pt>
                <c:pt idx="20">
                  <c:v>1.5724430786061561E-2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AF45-44FB-B827-F6A231647AC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60729768"/>
        <c:axId val="460722880"/>
      </c:scatterChart>
      <c:valAx>
        <c:axId val="46072976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 sz="1400"/>
                  <a:t>Distance</a:t>
                </a:r>
                <a:r>
                  <a:rPr lang="en-GB" sz="1400" baseline="0"/>
                  <a:t> from pumping well, r (m)</a:t>
                </a:r>
                <a:endParaRPr lang="en-GB" sz="1400"/>
              </a:p>
            </c:rich>
          </c:tx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LID4096"/>
          </a:p>
        </c:txPr>
        <c:crossAx val="460722880"/>
        <c:crosses val="max"/>
        <c:crossBetween val="midCat"/>
      </c:valAx>
      <c:valAx>
        <c:axId val="460722880"/>
        <c:scaling>
          <c:orientation val="maxMin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 sz="1400"/>
                  <a:t>Drawdwon</a:t>
                </a:r>
                <a:r>
                  <a:rPr lang="en-GB" sz="1400" baseline="0"/>
                  <a:t>, s (m)</a:t>
                </a:r>
                <a:endParaRPr lang="en-GB" sz="1400"/>
              </a:p>
            </c:rich>
          </c:tx>
          <c:overlay val="0"/>
          <c:spPr>
            <a:noFill/>
            <a:ln>
              <a:noFill/>
            </a:ln>
            <a:effectLst/>
          </c:spPr>
        </c:title>
        <c:numFmt formatCode="#,##0.0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LID4096"/>
          </a:p>
        </c:txPr>
        <c:crossAx val="460729768"/>
        <c:crosses val="autoZero"/>
        <c:crossBetween val="midCat"/>
      </c:valAx>
    </c:plotArea>
    <c:plotVisOnly val="1"/>
    <c:dispBlanksAs val="gap"/>
    <c:showDLblsOverMax val="0"/>
    <c:extLst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LID4096"/>
    </a:p>
  </c:txPr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Steady State Cone</a:t>
            </a:r>
            <a:r>
              <a:rPr lang="en-US" baseline="0"/>
              <a:t> of Depression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LID4096"/>
        </a:p>
      </c:txPr>
    </c:title>
    <c:autoTitleDeleted val="0"/>
    <c:plotArea>
      <c:layout>
        <c:manualLayout>
          <c:layoutTarget val="inner"/>
          <c:xMode val="edge"/>
          <c:yMode val="edge"/>
          <c:x val="0.20874309361728641"/>
          <c:y val="0.10323709302457673"/>
          <c:w val="0.72971765946475231"/>
          <c:h val="0.73928214947974269"/>
        </c:manualLayout>
      </c:layout>
      <c:scatterChart>
        <c:scatterStyle val="smoothMarker"/>
        <c:varyColors val="0"/>
        <c:ser>
          <c:idx val="0"/>
          <c:order val="0"/>
          <c:tx>
            <c:v>Drawdown (m)</c:v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noFill/>
              <a:ln w="9525">
                <a:solidFill>
                  <a:schemeClr val="accent1"/>
                </a:solidFill>
              </a:ln>
              <a:effectLst/>
            </c:spPr>
          </c:marker>
          <c:dLbls>
            <c:dLbl>
              <c:idx val="19"/>
              <c:layout>
                <c:manualLayout>
                  <c:x val="-3.8287840143745214E-2"/>
                  <c:y val="7.2135126231459235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DDD3-474A-ABCA-88FF4462FFD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LID4096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'Dupuit-Forchheimer'!$D$58:$D$87</c:f>
              <c:numCache>
                <c:formatCode>General</c:formatCode>
                <c:ptCount val="30"/>
                <c:pt idx="0">
                  <c:v>0.2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100</c:v>
                </c:pt>
                <c:pt idx="12">
                  <c:v>200</c:v>
                </c:pt>
                <c:pt idx="13">
                  <c:v>300</c:v>
                </c:pt>
                <c:pt idx="14">
                  <c:v>400</c:v>
                </c:pt>
                <c:pt idx="15">
                  <c:v>500</c:v>
                </c:pt>
                <c:pt idx="16">
                  <c:v>600</c:v>
                </c:pt>
                <c:pt idx="17">
                  <c:v>700</c:v>
                </c:pt>
                <c:pt idx="18">
                  <c:v>800</c:v>
                </c:pt>
                <c:pt idx="19">
                  <c:v>900</c:v>
                </c:pt>
                <c:pt idx="20">
                  <c:v>1000</c:v>
                </c:pt>
                <c:pt idx="21">
                  <c:v>1100</c:v>
                </c:pt>
                <c:pt idx="22">
                  <c:v>1200</c:v>
                </c:pt>
                <c:pt idx="23">
                  <c:v>1300</c:v>
                </c:pt>
                <c:pt idx="24">
                  <c:v>1400</c:v>
                </c:pt>
                <c:pt idx="25">
                  <c:v>1500</c:v>
                </c:pt>
                <c:pt idx="26">
                  <c:v>2000</c:v>
                </c:pt>
                <c:pt idx="27">
                  <c:v>3000</c:v>
                </c:pt>
                <c:pt idx="28">
                  <c:v>4000</c:v>
                </c:pt>
                <c:pt idx="29">
                  <c:v>5000</c:v>
                </c:pt>
              </c:numCache>
            </c:numRef>
          </c:xVal>
          <c:yVal>
            <c:numRef>
              <c:f>'Dupuit-Forchheimer'!$F$58:$F$87</c:f>
              <c:numCache>
                <c:formatCode>#,##0.00</c:formatCode>
                <c:ptCount val="30"/>
                <c:pt idx="0">
                  <c:v>2.0368641270191361</c:v>
                </c:pt>
                <c:pt idx="1">
                  <c:v>1.2563104709784554</c:v>
                </c:pt>
                <c:pt idx="2">
                  <c:v>1.0909850450179235</c:v>
                </c:pt>
                <c:pt idx="3">
                  <c:v>0.99471270385972232</c:v>
                </c:pt>
                <c:pt idx="4">
                  <c:v>0.92659972425014203</c:v>
                </c:pt>
                <c:pt idx="5">
                  <c:v>0.87387688541814512</c:v>
                </c:pt>
                <c:pt idx="6">
                  <c:v>0.83086992969740336</c:v>
                </c:pt>
                <c:pt idx="7">
                  <c:v>0.79455747526853671</c:v>
                </c:pt>
                <c:pt idx="8">
                  <c:v>0.76313865134346415</c:v>
                </c:pt>
                <c:pt idx="9">
                  <c:v>0.73545328349522521</c:v>
                </c:pt>
                <c:pt idx="10">
                  <c:v>0.71071005277912036</c:v>
                </c:pt>
                <c:pt idx="11">
                  <c:v>0.54844717949546506</c:v>
                </c:pt>
                <c:pt idx="12">
                  <c:v>0.38707340593363426</c:v>
                </c:pt>
                <c:pt idx="13">
                  <c:v>0.29308217048052043</c:v>
                </c:pt>
                <c:pt idx="14">
                  <c:v>0.22657427516682915</c:v>
                </c:pt>
                <c:pt idx="15">
                  <c:v>0.17508887718246058</c:v>
                </c:pt>
                <c:pt idx="16">
                  <c:v>0.13308812655019508</c:v>
                </c:pt>
                <c:pt idx="17">
                  <c:v>9.7623023184617352E-2</c:v>
                </c:pt>
                <c:pt idx="18">
                  <c:v>6.6935717859553989E-2</c:v>
                </c:pt>
                <c:pt idx="19">
                  <c:v>3.9893686425674701E-2</c:v>
                </c:pt>
                <c:pt idx="20">
                  <c:v>1.5724430786061561E-2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DDD3-474A-ABCA-88FF4462FFD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60729768"/>
        <c:axId val="460722880"/>
      </c:scatterChart>
      <c:valAx>
        <c:axId val="460729768"/>
        <c:scaling>
          <c:orientation val="minMax"/>
          <c:max val="200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rgbClr val="0000FF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 sz="1400">
                    <a:solidFill>
                      <a:srgbClr val="0000FF"/>
                    </a:solidFill>
                  </a:rPr>
                  <a:t>Distance</a:t>
                </a:r>
                <a:r>
                  <a:rPr lang="en-GB" sz="1400" baseline="0">
                    <a:solidFill>
                      <a:srgbClr val="0000FF"/>
                    </a:solidFill>
                  </a:rPr>
                  <a:t> from pumping well, r (m)</a:t>
                </a:r>
                <a:endParaRPr lang="en-GB" sz="1400">
                  <a:solidFill>
                    <a:srgbClr val="0000FF"/>
                  </a:solidFill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rgbClr val="0000FF"/>
                  </a:solidFill>
                  <a:latin typeface="+mn-lt"/>
                  <a:ea typeface="+mn-ea"/>
                  <a:cs typeface="+mn-cs"/>
                </a:defRPr>
              </a:pPr>
              <a:endParaRPr lang="LID4096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rgbClr val="0000FF"/>
                </a:solidFill>
                <a:latin typeface="+mn-lt"/>
                <a:ea typeface="+mn-ea"/>
                <a:cs typeface="+mn-cs"/>
              </a:defRPr>
            </a:pPr>
            <a:endParaRPr lang="LID4096"/>
          </a:p>
        </c:txPr>
        <c:crossAx val="460722880"/>
        <c:crosses val="max"/>
        <c:crossBetween val="midCat"/>
      </c:valAx>
      <c:valAx>
        <c:axId val="460722880"/>
        <c:scaling>
          <c:orientation val="maxMin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rgbClr val="FF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 sz="1400">
                    <a:solidFill>
                      <a:srgbClr val="FF0000"/>
                    </a:solidFill>
                  </a:rPr>
                  <a:t>Drawdwon</a:t>
                </a:r>
                <a:r>
                  <a:rPr lang="en-GB" sz="1400" baseline="0">
                    <a:solidFill>
                      <a:srgbClr val="FF0000"/>
                    </a:solidFill>
                  </a:rPr>
                  <a:t>, s (m)</a:t>
                </a:r>
                <a:endParaRPr lang="en-GB" sz="1400">
                  <a:solidFill>
                    <a:srgbClr val="FF0000"/>
                  </a:solidFill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rgbClr val="FF0000"/>
                  </a:solidFill>
                  <a:latin typeface="+mn-lt"/>
                  <a:ea typeface="+mn-ea"/>
                  <a:cs typeface="+mn-cs"/>
                </a:defRPr>
              </a:pPr>
              <a:endParaRPr lang="LID4096"/>
            </a:p>
          </c:txPr>
        </c:title>
        <c:numFmt formatCode="#,##0.0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pPr>
            <a:endParaRPr lang="LID4096"/>
          </a:p>
        </c:txPr>
        <c:crossAx val="46072976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solidFill>
        <a:schemeClr val="tx1"/>
      </a:solidFill>
      <a:round/>
    </a:ln>
    <a:effectLst/>
  </c:spPr>
  <c:txPr>
    <a:bodyPr/>
    <a:lstStyle/>
    <a:p>
      <a:pPr>
        <a:defRPr/>
      </a:pPr>
      <a:endParaRPr lang="LID4096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Steady State Cone</a:t>
            </a:r>
            <a:r>
              <a:rPr lang="en-US" baseline="0"/>
              <a:t> of Depression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LID4096"/>
        </a:p>
      </c:txPr>
    </c:title>
    <c:autoTitleDeleted val="0"/>
    <c:plotArea>
      <c:layout>
        <c:manualLayout>
          <c:layoutTarget val="inner"/>
          <c:xMode val="edge"/>
          <c:yMode val="edge"/>
          <c:x val="0.19917122942413656"/>
          <c:y val="9.8993820740960831E-2"/>
          <c:w val="0.72971765946475231"/>
          <c:h val="0.73928214947974269"/>
        </c:manualLayout>
      </c:layout>
      <c:scatterChart>
        <c:scatterStyle val="smoothMarker"/>
        <c:varyColors val="0"/>
        <c:ser>
          <c:idx val="0"/>
          <c:order val="0"/>
          <c:tx>
            <c:v>Drawdown (m)</c:v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'Dupuit-Forchheimer'!$D$58:$D$87</c:f>
              <c:numCache>
                <c:formatCode>General</c:formatCode>
                <c:ptCount val="30"/>
                <c:pt idx="0">
                  <c:v>0.2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100</c:v>
                </c:pt>
                <c:pt idx="12">
                  <c:v>200</c:v>
                </c:pt>
                <c:pt idx="13">
                  <c:v>300</c:v>
                </c:pt>
                <c:pt idx="14">
                  <c:v>400</c:v>
                </c:pt>
                <c:pt idx="15">
                  <c:v>500</c:v>
                </c:pt>
                <c:pt idx="16">
                  <c:v>600</c:v>
                </c:pt>
                <c:pt idx="17">
                  <c:v>700</c:v>
                </c:pt>
                <c:pt idx="18">
                  <c:v>800</c:v>
                </c:pt>
                <c:pt idx="19">
                  <c:v>900</c:v>
                </c:pt>
                <c:pt idx="20">
                  <c:v>1000</c:v>
                </c:pt>
                <c:pt idx="21">
                  <c:v>1100</c:v>
                </c:pt>
                <c:pt idx="22">
                  <c:v>1200</c:v>
                </c:pt>
                <c:pt idx="23">
                  <c:v>1300</c:v>
                </c:pt>
                <c:pt idx="24">
                  <c:v>1400</c:v>
                </c:pt>
                <c:pt idx="25">
                  <c:v>1500</c:v>
                </c:pt>
                <c:pt idx="26">
                  <c:v>2000</c:v>
                </c:pt>
                <c:pt idx="27">
                  <c:v>3000</c:v>
                </c:pt>
                <c:pt idx="28">
                  <c:v>4000</c:v>
                </c:pt>
                <c:pt idx="29">
                  <c:v>5000</c:v>
                </c:pt>
              </c:numCache>
            </c:numRef>
          </c:xVal>
          <c:yVal>
            <c:numRef>
              <c:f>'Dupuit-Forchheimer'!$F$58:$F$87</c:f>
              <c:numCache>
                <c:formatCode>#,##0.00</c:formatCode>
                <c:ptCount val="30"/>
                <c:pt idx="0">
                  <c:v>2.0368641270191361</c:v>
                </c:pt>
                <c:pt idx="1">
                  <c:v>1.2563104709784554</c:v>
                </c:pt>
                <c:pt idx="2">
                  <c:v>1.0909850450179235</c:v>
                </c:pt>
                <c:pt idx="3">
                  <c:v>0.99471270385972232</c:v>
                </c:pt>
                <c:pt idx="4">
                  <c:v>0.92659972425014203</c:v>
                </c:pt>
                <c:pt idx="5">
                  <c:v>0.87387688541814512</c:v>
                </c:pt>
                <c:pt idx="6">
                  <c:v>0.83086992969740336</c:v>
                </c:pt>
                <c:pt idx="7">
                  <c:v>0.79455747526853671</c:v>
                </c:pt>
                <c:pt idx="8">
                  <c:v>0.76313865134346415</c:v>
                </c:pt>
                <c:pt idx="9">
                  <c:v>0.73545328349522521</c:v>
                </c:pt>
                <c:pt idx="10">
                  <c:v>0.71071005277912036</c:v>
                </c:pt>
                <c:pt idx="11">
                  <c:v>0.54844717949546506</c:v>
                </c:pt>
                <c:pt idx="12">
                  <c:v>0.38707340593363426</c:v>
                </c:pt>
                <c:pt idx="13">
                  <c:v>0.29308217048052043</c:v>
                </c:pt>
                <c:pt idx="14">
                  <c:v>0.22657427516682915</c:v>
                </c:pt>
                <c:pt idx="15">
                  <c:v>0.17508887718246058</c:v>
                </c:pt>
                <c:pt idx="16">
                  <c:v>0.13308812655019508</c:v>
                </c:pt>
                <c:pt idx="17">
                  <c:v>9.7623023184617352E-2</c:v>
                </c:pt>
                <c:pt idx="18">
                  <c:v>6.6935717859553989E-2</c:v>
                </c:pt>
                <c:pt idx="19">
                  <c:v>3.9893686425674701E-2</c:v>
                </c:pt>
                <c:pt idx="20">
                  <c:v>1.5724430786061561E-2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CCCE-416E-9C3E-39848F18861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60729768"/>
        <c:axId val="460722880"/>
      </c:scatterChart>
      <c:valAx>
        <c:axId val="46072976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 sz="1400"/>
                  <a:t>Distance</a:t>
                </a:r>
                <a:r>
                  <a:rPr lang="en-GB" sz="1400" baseline="0"/>
                  <a:t> from pumping well, r (m)</a:t>
                </a:r>
                <a:endParaRPr lang="en-GB" sz="140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LID4096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LID4096"/>
          </a:p>
        </c:txPr>
        <c:crossAx val="460722880"/>
        <c:crosses val="max"/>
        <c:crossBetween val="midCat"/>
      </c:valAx>
      <c:valAx>
        <c:axId val="460722880"/>
        <c:scaling>
          <c:orientation val="maxMin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 sz="1400"/>
                  <a:t>Drawdwon</a:t>
                </a:r>
                <a:r>
                  <a:rPr lang="en-GB" sz="1400" baseline="0"/>
                  <a:t>, s (m)</a:t>
                </a:r>
                <a:endParaRPr lang="en-GB" sz="140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LID4096"/>
            </a:p>
          </c:txPr>
        </c:title>
        <c:numFmt formatCode="#,##0.0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LID4096"/>
          </a:p>
        </c:txPr>
        <c:crossAx val="46072976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LID4096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Steady State Cone</a:t>
            </a:r>
            <a:r>
              <a:rPr lang="en-US" baseline="0"/>
              <a:t> of Depression</a:t>
            </a:r>
            <a:endParaRPr lang="en-US"/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/>
      <c:scatterChart>
        <c:scatterStyle val="smoothMarker"/>
        <c:varyColors val="0"/>
        <c:ser>
          <c:idx val="1"/>
          <c:order val="0"/>
          <c:tx>
            <c:v>Drawdown (m)</c:v>
          </c:tx>
          <c:marker>
            <c:symbol val="none"/>
          </c:marker>
          <c:xVal>
            <c:numRef>
              <c:f>'Dupuit-Forchheimer (2)'!$D$58:$D$87</c:f>
              <c:numCache>
                <c:formatCode>General</c:formatCode>
                <c:ptCount val="30"/>
                <c:pt idx="0">
                  <c:v>0.2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100</c:v>
                </c:pt>
                <c:pt idx="12">
                  <c:v>200</c:v>
                </c:pt>
                <c:pt idx="13">
                  <c:v>300</c:v>
                </c:pt>
                <c:pt idx="14">
                  <c:v>400</c:v>
                </c:pt>
                <c:pt idx="15">
                  <c:v>500</c:v>
                </c:pt>
                <c:pt idx="16">
                  <c:v>600</c:v>
                </c:pt>
                <c:pt idx="17">
                  <c:v>700</c:v>
                </c:pt>
                <c:pt idx="18">
                  <c:v>800</c:v>
                </c:pt>
                <c:pt idx="19">
                  <c:v>900</c:v>
                </c:pt>
                <c:pt idx="20">
                  <c:v>1000</c:v>
                </c:pt>
                <c:pt idx="21">
                  <c:v>1100</c:v>
                </c:pt>
                <c:pt idx="22">
                  <c:v>1200</c:v>
                </c:pt>
                <c:pt idx="23">
                  <c:v>1300</c:v>
                </c:pt>
                <c:pt idx="24">
                  <c:v>1400</c:v>
                </c:pt>
                <c:pt idx="25">
                  <c:v>1500</c:v>
                </c:pt>
                <c:pt idx="26">
                  <c:v>2000</c:v>
                </c:pt>
                <c:pt idx="27">
                  <c:v>3000</c:v>
                </c:pt>
                <c:pt idx="28">
                  <c:v>4000</c:v>
                </c:pt>
                <c:pt idx="29">
                  <c:v>5000</c:v>
                </c:pt>
              </c:numCache>
            </c:numRef>
          </c:xVal>
          <c:yVal>
            <c:numRef>
              <c:f>'Dupuit-Forchheimer (2)'!$F$58:$F$87</c:f>
              <c:numCache>
                <c:formatCode>#,##0.00</c:formatCode>
                <c:ptCount val="30"/>
                <c:pt idx="0">
                  <c:v>2.3564532790059296</c:v>
                </c:pt>
                <c:pt idx="1">
                  <c:v>1.5671247460659501</c:v>
                </c:pt>
                <c:pt idx="2">
                  <c:v>1.4000025676160242</c:v>
                </c:pt>
                <c:pt idx="3">
                  <c:v>1.3026935306355085</c:v>
                </c:pt>
                <c:pt idx="4">
                  <c:v>1.2338512995054458</c:v>
                </c:pt>
                <c:pt idx="5">
                  <c:v>1.1805663631158048</c:v>
                </c:pt>
                <c:pt idx="6">
                  <c:v>1.1371024232974207</c:v>
                </c:pt>
                <c:pt idx="7">
                  <c:v>1.1004051839755817</c:v>
                </c:pt>
                <c:pt idx="8">
                  <c:v>1.0686542140611976</c:v>
                </c:pt>
                <c:pt idx="9">
                  <c:v>1.0406767691735759</c:v>
                </c:pt>
                <c:pt idx="10">
                  <c:v>1.0156729752549438</c:v>
                </c:pt>
                <c:pt idx="11">
                  <c:v>0.85171238298961072</c:v>
                </c:pt>
                <c:pt idx="12">
                  <c:v>0.6886689328076443</c:v>
                </c:pt>
                <c:pt idx="13">
                  <c:v>0.59371369256541229</c:v>
                </c:pt>
                <c:pt idx="14">
                  <c:v>0.52652740416985822</c:v>
                </c:pt>
                <c:pt idx="15">
                  <c:v>0.47451895482551265</c:v>
                </c:pt>
                <c:pt idx="16">
                  <c:v>0.43209286538173686</c:v>
                </c:pt>
                <c:pt idx="17">
                  <c:v>0.39626955384555984</c:v>
                </c:pt>
                <c:pt idx="18">
                  <c:v>0.36527299292695048</c:v>
                </c:pt>
                <c:pt idx="19">
                  <c:v>0.33795897471536662</c:v>
                </c:pt>
                <c:pt idx="20">
                  <c:v>0.31354704792853738</c:v>
                </c:pt>
                <c:pt idx="21">
                  <c:v>0.29148105463799112</c:v>
                </c:pt>
                <c:pt idx="22">
                  <c:v>0.2713506824140417</c:v>
                </c:pt>
                <c:pt idx="23">
                  <c:v>0.25284456477691464</c:v>
                </c:pt>
                <c:pt idx="24">
                  <c:v>0.23572083427576374</c:v>
                </c:pt>
                <c:pt idx="25">
                  <c:v>0.21978787282045431</c:v>
                </c:pt>
                <c:pt idx="26">
                  <c:v>0.15344330073991586</c:v>
                </c:pt>
                <c:pt idx="27">
                  <c:v>6.018550046767146E-2</c:v>
                </c:pt>
                <c:pt idx="28">
                  <c:v>0</c:v>
                </c:pt>
                <c:pt idx="29">
                  <c:v>0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D391-446F-AA61-9C370DAF0488}"/>
            </c:ext>
          </c:extLst>
        </c:ser>
        <c:ser>
          <c:idx val="0"/>
          <c:order val="1"/>
          <c:tx>
            <c:v>Drawdown (m)</c:v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'Dupuit-Forchheimer'!$D$58:$D$87</c:f>
              <c:numCache>
                <c:formatCode>General</c:formatCode>
                <c:ptCount val="30"/>
                <c:pt idx="0">
                  <c:v>0.2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100</c:v>
                </c:pt>
                <c:pt idx="12">
                  <c:v>200</c:v>
                </c:pt>
                <c:pt idx="13">
                  <c:v>300</c:v>
                </c:pt>
                <c:pt idx="14">
                  <c:v>400</c:v>
                </c:pt>
                <c:pt idx="15">
                  <c:v>500</c:v>
                </c:pt>
                <c:pt idx="16">
                  <c:v>600</c:v>
                </c:pt>
                <c:pt idx="17">
                  <c:v>700</c:v>
                </c:pt>
                <c:pt idx="18">
                  <c:v>800</c:v>
                </c:pt>
                <c:pt idx="19">
                  <c:v>900</c:v>
                </c:pt>
                <c:pt idx="20">
                  <c:v>1000</c:v>
                </c:pt>
                <c:pt idx="21">
                  <c:v>1100</c:v>
                </c:pt>
                <c:pt idx="22">
                  <c:v>1200</c:v>
                </c:pt>
                <c:pt idx="23">
                  <c:v>1300</c:v>
                </c:pt>
                <c:pt idx="24">
                  <c:v>1400</c:v>
                </c:pt>
                <c:pt idx="25">
                  <c:v>1500</c:v>
                </c:pt>
                <c:pt idx="26">
                  <c:v>2000</c:v>
                </c:pt>
                <c:pt idx="27">
                  <c:v>3000</c:v>
                </c:pt>
                <c:pt idx="28">
                  <c:v>4000</c:v>
                </c:pt>
                <c:pt idx="29">
                  <c:v>5000</c:v>
                </c:pt>
              </c:numCache>
            </c:numRef>
          </c:xVal>
          <c:yVal>
            <c:numRef>
              <c:f>'Dupuit-Forchheimer'!$F$58:$F$87</c:f>
              <c:numCache>
                <c:formatCode>#,##0.00</c:formatCode>
                <c:ptCount val="30"/>
                <c:pt idx="0">
                  <c:v>2.0368641270191361</c:v>
                </c:pt>
                <c:pt idx="1">
                  <c:v>1.2563104709784554</c:v>
                </c:pt>
                <c:pt idx="2">
                  <c:v>1.0909850450179235</c:v>
                </c:pt>
                <c:pt idx="3">
                  <c:v>0.99471270385972232</c:v>
                </c:pt>
                <c:pt idx="4">
                  <c:v>0.92659972425014203</c:v>
                </c:pt>
                <c:pt idx="5">
                  <c:v>0.87387688541814512</c:v>
                </c:pt>
                <c:pt idx="6">
                  <c:v>0.83086992969740336</c:v>
                </c:pt>
                <c:pt idx="7">
                  <c:v>0.79455747526853671</c:v>
                </c:pt>
                <c:pt idx="8">
                  <c:v>0.76313865134346415</c:v>
                </c:pt>
                <c:pt idx="9">
                  <c:v>0.73545328349522521</c:v>
                </c:pt>
                <c:pt idx="10">
                  <c:v>0.71071005277912036</c:v>
                </c:pt>
                <c:pt idx="11">
                  <c:v>0.54844717949546506</c:v>
                </c:pt>
                <c:pt idx="12">
                  <c:v>0.38707340593363426</c:v>
                </c:pt>
                <c:pt idx="13">
                  <c:v>0.29308217048052043</c:v>
                </c:pt>
                <c:pt idx="14">
                  <c:v>0.22657427516682915</c:v>
                </c:pt>
                <c:pt idx="15">
                  <c:v>0.17508887718246058</c:v>
                </c:pt>
                <c:pt idx="16">
                  <c:v>0.13308812655019508</c:v>
                </c:pt>
                <c:pt idx="17">
                  <c:v>9.7623023184617352E-2</c:v>
                </c:pt>
                <c:pt idx="18">
                  <c:v>6.6935717859553989E-2</c:v>
                </c:pt>
                <c:pt idx="19">
                  <c:v>3.9893686425674701E-2</c:v>
                </c:pt>
                <c:pt idx="20">
                  <c:v>1.5724430786061561E-2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D391-446F-AA61-9C370DAF048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60729768"/>
        <c:axId val="460722880"/>
      </c:scatterChart>
      <c:valAx>
        <c:axId val="46072976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 sz="1400"/>
                  <a:t>Distance</a:t>
                </a:r>
                <a:r>
                  <a:rPr lang="en-GB" sz="1400" baseline="0"/>
                  <a:t> from pumping well, r (m)</a:t>
                </a:r>
                <a:endParaRPr lang="en-GB" sz="1400"/>
              </a:p>
            </c:rich>
          </c:tx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LID4096"/>
          </a:p>
        </c:txPr>
        <c:crossAx val="460722880"/>
        <c:crosses val="max"/>
        <c:crossBetween val="midCat"/>
      </c:valAx>
      <c:valAx>
        <c:axId val="460722880"/>
        <c:scaling>
          <c:orientation val="maxMin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 sz="1400"/>
                  <a:t>Drawdwon</a:t>
                </a:r>
                <a:r>
                  <a:rPr lang="en-GB" sz="1400" baseline="0"/>
                  <a:t>, s (m)</a:t>
                </a:r>
                <a:endParaRPr lang="en-GB" sz="1400"/>
              </a:p>
            </c:rich>
          </c:tx>
          <c:overlay val="0"/>
          <c:spPr>
            <a:noFill/>
            <a:ln>
              <a:noFill/>
            </a:ln>
            <a:effectLst/>
          </c:spPr>
        </c:title>
        <c:numFmt formatCode="#,##0.0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LID4096"/>
          </a:p>
        </c:txPr>
        <c:crossAx val="460729768"/>
        <c:crosses val="autoZero"/>
        <c:crossBetween val="midCat"/>
      </c:valAx>
    </c:plotArea>
    <c:plotVisOnly val="1"/>
    <c:dispBlanksAs val="gap"/>
    <c:showDLblsOverMax val="0"/>
    <c:extLst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LID4096"/>
    </a:p>
  </c:txPr>
  <c:externalData r:id="rId1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216105834304345"/>
          <c:y val="2.8064992614475627E-2"/>
          <c:w val="0.85268199098431086"/>
          <c:h val="0.91580502215657311"/>
        </c:manualLayout>
      </c:layout>
      <c:scatterChart>
        <c:scatterStyle val="lineMarker"/>
        <c:varyColors val="0"/>
        <c:ser>
          <c:idx val="0"/>
          <c:order val="0"/>
          <c:tx>
            <c:strRef>
              <c:f>'Hantush_Molano_W(u,r,B)'!$B$4</c:f>
              <c:strCache>
                <c:ptCount val="1"/>
                <c:pt idx="0">
                  <c:v>0</c:v>
                </c:pt>
              </c:strCache>
            </c:strRef>
          </c:tx>
          <c:spPr>
            <a:ln w="12700">
              <a:solidFill>
                <a:srgbClr val="808080"/>
              </a:solidFill>
              <a:prstDash val="solid"/>
            </a:ln>
          </c:spPr>
          <c:marker>
            <c:symbol val="none"/>
          </c:marker>
          <c:xVal>
            <c:numRef>
              <c:f>'Hantush_Molano_W(u,r,B)'!$A$5:$A$65</c:f>
              <c:numCache>
                <c:formatCode>0.00E+00</c:formatCode>
                <c:ptCount val="61"/>
                <c:pt idx="0">
                  <c:v>1000000</c:v>
                </c:pt>
                <c:pt idx="1">
                  <c:v>500000</c:v>
                </c:pt>
                <c:pt idx="2">
                  <c:v>333333.33333333331</c:v>
                </c:pt>
                <c:pt idx="3">
                  <c:v>250000</c:v>
                </c:pt>
                <c:pt idx="4">
                  <c:v>200000</c:v>
                </c:pt>
                <c:pt idx="5">
                  <c:v>166666.66666666666</c:v>
                </c:pt>
                <c:pt idx="6">
                  <c:v>142857.14285714287</c:v>
                </c:pt>
                <c:pt idx="7">
                  <c:v>125000</c:v>
                </c:pt>
                <c:pt idx="8">
                  <c:v>111111.11111111111</c:v>
                </c:pt>
                <c:pt idx="9">
                  <c:v>100000</c:v>
                </c:pt>
                <c:pt idx="10">
                  <c:v>50000</c:v>
                </c:pt>
                <c:pt idx="11">
                  <c:v>33333.333333333336</c:v>
                </c:pt>
                <c:pt idx="12">
                  <c:v>25000</c:v>
                </c:pt>
                <c:pt idx="13">
                  <c:v>20000</c:v>
                </c:pt>
                <c:pt idx="14">
                  <c:v>16666.666666666668</c:v>
                </c:pt>
                <c:pt idx="15">
                  <c:v>14285.714285714286</c:v>
                </c:pt>
                <c:pt idx="16">
                  <c:v>12500</c:v>
                </c:pt>
                <c:pt idx="17">
                  <c:v>11111.111111111111</c:v>
                </c:pt>
                <c:pt idx="18">
                  <c:v>10000</c:v>
                </c:pt>
                <c:pt idx="19">
                  <c:v>5000</c:v>
                </c:pt>
                <c:pt idx="20">
                  <c:v>3333.3333333337005</c:v>
                </c:pt>
                <c:pt idx="21">
                  <c:v>2500</c:v>
                </c:pt>
                <c:pt idx="22">
                  <c:v>2000</c:v>
                </c:pt>
                <c:pt idx="23">
                  <c:v>1666.6666666666667</c:v>
                </c:pt>
                <c:pt idx="24">
                  <c:v>1428.5714285714287</c:v>
                </c:pt>
                <c:pt idx="25">
                  <c:v>1250</c:v>
                </c:pt>
                <c:pt idx="26">
                  <c:v>1111.1111111111111</c:v>
                </c:pt>
                <c:pt idx="27">
                  <c:v>1000</c:v>
                </c:pt>
                <c:pt idx="28">
                  <c:v>500</c:v>
                </c:pt>
                <c:pt idx="29">
                  <c:v>333.33333333333331</c:v>
                </c:pt>
                <c:pt idx="30">
                  <c:v>250</c:v>
                </c:pt>
                <c:pt idx="31">
                  <c:v>200</c:v>
                </c:pt>
                <c:pt idx="32">
                  <c:v>166.66666666666666</c:v>
                </c:pt>
                <c:pt idx="33">
                  <c:v>142.85714285714286</c:v>
                </c:pt>
                <c:pt idx="34">
                  <c:v>125</c:v>
                </c:pt>
                <c:pt idx="35">
                  <c:v>111.11111111111111</c:v>
                </c:pt>
                <c:pt idx="36">
                  <c:v>100</c:v>
                </c:pt>
                <c:pt idx="37">
                  <c:v>50</c:v>
                </c:pt>
                <c:pt idx="38">
                  <c:v>33.333333333333336</c:v>
                </c:pt>
                <c:pt idx="39">
                  <c:v>25</c:v>
                </c:pt>
                <c:pt idx="40">
                  <c:v>20</c:v>
                </c:pt>
                <c:pt idx="41">
                  <c:v>16.666666666666668</c:v>
                </c:pt>
                <c:pt idx="42">
                  <c:v>14.285714285714285</c:v>
                </c:pt>
                <c:pt idx="43">
                  <c:v>12.5</c:v>
                </c:pt>
                <c:pt idx="44">
                  <c:v>11.111111111111111</c:v>
                </c:pt>
                <c:pt idx="45">
                  <c:v>10</c:v>
                </c:pt>
                <c:pt idx="46">
                  <c:v>5</c:v>
                </c:pt>
                <c:pt idx="47">
                  <c:v>3.3333333333333335</c:v>
                </c:pt>
                <c:pt idx="48">
                  <c:v>2.5</c:v>
                </c:pt>
                <c:pt idx="49">
                  <c:v>2</c:v>
                </c:pt>
                <c:pt idx="50">
                  <c:v>1.6666666666666667</c:v>
                </c:pt>
                <c:pt idx="51">
                  <c:v>1.4285714285714286</c:v>
                </c:pt>
                <c:pt idx="52">
                  <c:v>1.25</c:v>
                </c:pt>
                <c:pt idx="53">
                  <c:v>1.1111111111111112</c:v>
                </c:pt>
                <c:pt idx="54">
                  <c:v>1</c:v>
                </c:pt>
                <c:pt idx="55">
                  <c:v>0.5</c:v>
                </c:pt>
                <c:pt idx="56">
                  <c:v>0.33333333333333331</c:v>
                </c:pt>
                <c:pt idx="57">
                  <c:v>0.25</c:v>
                </c:pt>
                <c:pt idx="58">
                  <c:v>0.2</c:v>
                </c:pt>
                <c:pt idx="59">
                  <c:v>0.16666666666666666</c:v>
                </c:pt>
                <c:pt idx="60">
                  <c:v>0.14285714285714285</c:v>
                </c:pt>
              </c:numCache>
            </c:numRef>
          </c:xVal>
          <c:yVal>
            <c:numRef>
              <c:f>'Hantush_Molano_W(u,r,B)'!$B$5:$B$65</c:f>
              <c:numCache>
                <c:formatCode>0.0000</c:formatCode>
                <c:ptCount val="61"/>
                <c:pt idx="0">
                  <c:v>13.238300000000001</c:v>
                </c:pt>
                <c:pt idx="1">
                  <c:v>12.5451</c:v>
                </c:pt>
                <c:pt idx="2">
                  <c:v>12.139699999999999</c:v>
                </c:pt>
                <c:pt idx="3">
                  <c:v>11.852</c:v>
                </c:pt>
                <c:pt idx="4">
                  <c:v>11.6289</c:v>
                </c:pt>
                <c:pt idx="5">
                  <c:v>11.4465</c:v>
                </c:pt>
                <c:pt idx="6">
                  <c:v>11.292400000000001</c:v>
                </c:pt>
                <c:pt idx="7">
                  <c:v>11.158899999999999</c:v>
                </c:pt>
                <c:pt idx="8">
                  <c:v>11.0411</c:v>
                </c:pt>
                <c:pt idx="9">
                  <c:v>10.935700000000001</c:v>
                </c:pt>
                <c:pt idx="10">
                  <c:v>10.242599999999999</c:v>
                </c:pt>
                <c:pt idx="11">
                  <c:v>9.8370999999999995</c:v>
                </c:pt>
                <c:pt idx="12">
                  <c:v>9.5495000000000001</c:v>
                </c:pt>
                <c:pt idx="13">
                  <c:v>9.3262999999999998</c:v>
                </c:pt>
                <c:pt idx="14">
                  <c:v>9.1440000000000001</c:v>
                </c:pt>
                <c:pt idx="15">
                  <c:v>8.9899000000000004</c:v>
                </c:pt>
                <c:pt idx="16">
                  <c:v>8.8562999999999992</c:v>
                </c:pt>
                <c:pt idx="17">
                  <c:v>8.7385999999999999</c:v>
                </c:pt>
                <c:pt idx="18">
                  <c:v>8.6332000000000004</c:v>
                </c:pt>
                <c:pt idx="19">
                  <c:v>7.9401999999999999</c:v>
                </c:pt>
                <c:pt idx="20">
                  <c:v>7.5347999999999997</c:v>
                </c:pt>
                <c:pt idx="21">
                  <c:v>7.2472000000000003</c:v>
                </c:pt>
                <c:pt idx="22">
                  <c:v>7.0242000000000004</c:v>
                </c:pt>
                <c:pt idx="23">
                  <c:v>6.8419999999999996</c:v>
                </c:pt>
                <c:pt idx="24">
                  <c:v>6.6879</c:v>
                </c:pt>
                <c:pt idx="25">
                  <c:v>6.5545</c:v>
                </c:pt>
                <c:pt idx="26">
                  <c:v>6.4367999999999999</c:v>
                </c:pt>
                <c:pt idx="27">
                  <c:v>6.3315000000000001</c:v>
                </c:pt>
                <c:pt idx="28">
                  <c:v>5.6394000000000002</c:v>
                </c:pt>
                <c:pt idx="29">
                  <c:v>5.2348999999999997</c:v>
                </c:pt>
                <c:pt idx="30">
                  <c:v>4.9481999999999999</c:v>
                </c:pt>
                <c:pt idx="31">
                  <c:v>4.7260999999999997</c:v>
                </c:pt>
                <c:pt idx="32">
                  <c:v>4.5448000000000004</c:v>
                </c:pt>
                <c:pt idx="33">
                  <c:v>4.3916000000000004</c:v>
                </c:pt>
                <c:pt idx="34">
                  <c:v>4.2591000000000001</c:v>
                </c:pt>
                <c:pt idx="35">
                  <c:v>4.1422999999999996</c:v>
                </c:pt>
                <c:pt idx="36">
                  <c:v>4.0378999999999996</c:v>
                </c:pt>
                <c:pt idx="37">
                  <c:v>3.3546999999999998</c:v>
                </c:pt>
                <c:pt idx="38">
                  <c:v>2.9590999999999998</c:v>
                </c:pt>
                <c:pt idx="39">
                  <c:v>2.6812999999999998</c:v>
                </c:pt>
                <c:pt idx="40">
                  <c:v>2.4679000000000002</c:v>
                </c:pt>
                <c:pt idx="41">
                  <c:v>2.2955000000000001</c:v>
                </c:pt>
                <c:pt idx="42">
                  <c:v>2.1507999999999998</c:v>
                </c:pt>
                <c:pt idx="43">
                  <c:v>2.0268999999999999</c:v>
                </c:pt>
                <c:pt idx="44">
                  <c:v>1.9187000000000001</c:v>
                </c:pt>
                <c:pt idx="45">
                  <c:v>1.8229</c:v>
                </c:pt>
                <c:pt idx="46">
                  <c:v>1.2226999999999999</c:v>
                </c:pt>
                <c:pt idx="47">
                  <c:v>0.90569999999999995</c:v>
                </c:pt>
                <c:pt idx="48">
                  <c:v>0.70240000000000002</c:v>
                </c:pt>
                <c:pt idx="49">
                  <c:v>0.55979999999999996</c:v>
                </c:pt>
                <c:pt idx="50">
                  <c:v>0.45440000000000003</c:v>
                </c:pt>
                <c:pt idx="51">
                  <c:v>0.37380000000000002</c:v>
                </c:pt>
                <c:pt idx="52">
                  <c:v>0.31059999999999999</c:v>
                </c:pt>
                <c:pt idx="53">
                  <c:v>0.26019999999999999</c:v>
                </c:pt>
                <c:pt idx="54">
                  <c:v>0.21940000000000001</c:v>
                </c:pt>
                <c:pt idx="55">
                  <c:v>4.8899999999999999E-2</c:v>
                </c:pt>
                <c:pt idx="56">
                  <c:v>1.2999999999999999E-2</c:v>
                </c:pt>
                <c:pt idx="57">
                  <c:v>3.8E-3</c:v>
                </c:pt>
                <c:pt idx="58">
                  <c:v>1.1000000000000001E-3</c:v>
                </c:pt>
                <c:pt idx="59">
                  <c:v>4.0000000000000002E-4</c:v>
                </c:pt>
                <c:pt idx="60">
                  <c:v>1E-4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630E-450D-B363-27759D5DCAF2}"/>
            </c:ext>
          </c:extLst>
        </c:ser>
        <c:ser>
          <c:idx val="3"/>
          <c:order val="1"/>
          <c:tx>
            <c:strRef>
              <c:f>'Hantush_Molano_W(u,r,B)'!$E$4</c:f>
              <c:strCache>
                <c:ptCount val="1"/>
                <c:pt idx="0">
                  <c:v>0.01</c:v>
                </c:pt>
              </c:strCache>
            </c:strRef>
          </c:tx>
          <c:spPr>
            <a:ln w="3175">
              <a:solidFill>
                <a:srgbClr val="000000"/>
              </a:solidFill>
              <a:prstDash val="sysDash"/>
            </a:ln>
          </c:spPr>
          <c:marker>
            <c:symbol val="none"/>
          </c:marker>
          <c:xVal>
            <c:numRef>
              <c:f>'Hantush_Molano_W(u,r,B)'!$A$5:$A$65</c:f>
              <c:numCache>
                <c:formatCode>0.00E+00</c:formatCode>
                <c:ptCount val="61"/>
                <c:pt idx="0">
                  <c:v>1000000</c:v>
                </c:pt>
                <c:pt idx="1">
                  <c:v>500000</c:v>
                </c:pt>
                <c:pt idx="2">
                  <c:v>333333.33333333331</c:v>
                </c:pt>
                <c:pt idx="3">
                  <c:v>250000</c:v>
                </c:pt>
                <c:pt idx="4">
                  <c:v>200000</c:v>
                </c:pt>
                <c:pt idx="5">
                  <c:v>166666.66666666666</c:v>
                </c:pt>
                <c:pt idx="6">
                  <c:v>142857.14285714287</c:v>
                </c:pt>
                <c:pt idx="7">
                  <c:v>125000</c:v>
                </c:pt>
                <c:pt idx="8">
                  <c:v>111111.11111111111</c:v>
                </c:pt>
                <c:pt idx="9">
                  <c:v>100000</c:v>
                </c:pt>
                <c:pt idx="10">
                  <c:v>50000</c:v>
                </c:pt>
                <c:pt idx="11">
                  <c:v>33333.333333333336</c:v>
                </c:pt>
                <c:pt idx="12">
                  <c:v>25000</c:v>
                </c:pt>
                <c:pt idx="13">
                  <c:v>20000</c:v>
                </c:pt>
                <c:pt idx="14">
                  <c:v>16666.666666666668</c:v>
                </c:pt>
                <c:pt idx="15">
                  <c:v>14285.714285714286</c:v>
                </c:pt>
                <c:pt idx="16">
                  <c:v>12500</c:v>
                </c:pt>
                <c:pt idx="17">
                  <c:v>11111.111111111111</c:v>
                </c:pt>
                <c:pt idx="18">
                  <c:v>10000</c:v>
                </c:pt>
                <c:pt idx="19">
                  <c:v>5000</c:v>
                </c:pt>
                <c:pt idx="20">
                  <c:v>3333.3333333337005</c:v>
                </c:pt>
                <c:pt idx="21">
                  <c:v>2500</c:v>
                </c:pt>
                <c:pt idx="22">
                  <c:v>2000</c:v>
                </c:pt>
                <c:pt idx="23">
                  <c:v>1666.6666666666667</c:v>
                </c:pt>
                <c:pt idx="24">
                  <c:v>1428.5714285714287</c:v>
                </c:pt>
                <c:pt idx="25">
                  <c:v>1250</c:v>
                </c:pt>
                <c:pt idx="26">
                  <c:v>1111.1111111111111</c:v>
                </c:pt>
                <c:pt idx="27">
                  <c:v>1000</c:v>
                </c:pt>
                <c:pt idx="28">
                  <c:v>500</c:v>
                </c:pt>
                <c:pt idx="29">
                  <c:v>333.33333333333331</c:v>
                </c:pt>
                <c:pt idx="30">
                  <c:v>250</c:v>
                </c:pt>
                <c:pt idx="31">
                  <c:v>200</c:v>
                </c:pt>
                <c:pt idx="32">
                  <c:v>166.66666666666666</c:v>
                </c:pt>
                <c:pt idx="33">
                  <c:v>142.85714285714286</c:v>
                </c:pt>
                <c:pt idx="34">
                  <c:v>125</c:v>
                </c:pt>
                <c:pt idx="35">
                  <c:v>111.11111111111111</c:v>
                </c:pt>
                <c:pt idx="36">
                  <c:v>100</c:v>
                </c:pt>
                <c:pt idx="37">
                  <c:v>50</c:v>
                </c:pt>
                <c:pt idx="38">
                  <c:v>33.333333333333336</c:v>
                </c:pt>
                <c:pt idx="39">
                  <c:v>25</c:v>
                </c:pt>
                <c:pt idx="40">
                  <c:v>20</c:v>
                </c:pt>
                <c:pt idx="41">
                  <c:v>16.666666666666668</c:v>
                </c:pt>
                <c:pt idx="42">
                  <c:v>14.285714285714285</c:v>
                </c:pt>
                <c:pt idx="43">
                  <c:v>12.5</c:v>
                </c:pt>
                <c:pt idx="44">
                  <c:v>11.111111111111111</c:v>
                </c:pt>
                <c:pt idx="45">
                  <c:v>10</c:v>
                </c:pt>
                <c:pt idx="46">
                  <c:v>5</c:v>
                </c:pt>
                <c:pt idx="47">
                  <c:v>3.3333333333333335</c:v>
                </c:pt>
                <c:pt idx="48">
                  <c:v>2.5</c:v>
                </c:pt>
                <c:pt idx="49">
                  <c:v>2</c:v>
                </c:pt>
                <c:pt idx="50">
                  <c:v>1.6666666666666667</c:v>
                </c:pt>
                <c:pt idx="51">
                  <c:v>1.4285714285714286</c:v>
                </c:pt>
                <c:pt idx="52">
                  <c:v>1.25</c:v>
                </c:pt>
                <c:pt idx="53">
                  <c:v>1.1111111111111112</c:v>
                </c:pt>
                <c:pt idx="54">
                  <c:v>1</c:v>
                </c:pt>
                <c:pt idx="55">
                  <c:v>0.5</c:v>
                </c:pt>
                <c:pt idx="56">
                  <c:v>0.33333333333333331</c:v>
                </c:pt>
                <c:pt idx="57">
                  <c:v>0.25</c:v>
                </c:pt>
                <c:pt idx="58">
                  <c:v>0.2</c:v>
                </c:pt>
                <c:pt idx="59">
                  <c:v>0.16666666666666666</c:v>
                </c:pt>
                <c:pt idx="60">
                  <c:v>0.14285714285714285</c:v>
                </c:pt>
              </c:numCache>
            </c:numRef>
          </c:xVal>
          <c:yVal>
            <c:numRef>
              <c:f>'Hantush_Molano_W(u,r,B)'!$E$5:$E$65</c:f>
              <c:numCache>
                <c:formatCode>0.0000</c:formatCode>
                <c:ptCount val="61"/>
                <c:pt idx="0">
                  <c:v>9.4425000000000008</c:v>
                </c:pt>
                <c:pt idx="1">
                  <c:v>9.4425000000000008</c:v>
                </c:pt>
                <c:pt idx="2">
                  <c:v>9.4425000000000008</c:v>
                </c:pt>
                <c:pt idx="3">
                  <c:v>9.4421999999999997</c:v>
                </c:pt>
                <c:pt idx="4">
                  <c:v>9.4413</c:v>
                </c:pt>
                <c:pt idx="5">
                  <c:v>9.4393999999999991</c:v>
                </c:pt>
                <c:pt idx="6">
                  <c:v>9.4360999999999997</c:v>
                </c:pt>
                <c:pt idx="7">
                  <c:v>9.4313000000000002</c:v>
                </c:pt>
                <c:pt idx="8">
                  <c:v>9.4251000000000005</c:v>
                </c:pt>
                <c:pt idx="9">
                  <c:v>9.4176000000000002</c:v>
                </c:pt>
                <c:pt idx="10">
                  <c:v>9.2960999999999991</c:v>
                </c:pt>
                <c:pt idx="11">
                  <c:v>9.1499000000000006</c:v>
                </c:pt>
                <c:pt idx="12">
                  <c:v>9.0101999999999993</c:v>
                </c:pt>
                <c:pt idx="13">
                  <c:v>8.8826999999999998</c:v>
                </c:pt>
                <c:pt idx="14">
                  <c:v>8.7673000000000005</c:v>
                </c:pt>
                <c:pt idx="15">
                  <c:v>8.6624999999999996</c:v>
                </c:pt>
                <c:pt idx="16">
                  <c:v>8.5669000000000004</c:v>
                </c:pt>
                <c:pt idx="17">
                  <c:v>8.4792000000000005</c:v>
                </c:pt>
                <c:pt idx="18">
                  <c:v>8.3983000000000008</c:v>
                </c:pt>
                <c:pt idx="19">
                  <c:v>7.8192000000000004</c:v>
                </c:pt>
                <c:pt idx="20">
                  <c:v>7.4534000000000002</c:v>
                </c:pt>
                <c:pt idx="21">
                  <c:v>7.1859000000000002</c:v>
                </c:pt>
                <c:pt idx="22">
                  <c:v>6.9749999999999996</c:v>
                </c:pt>
                <c:pt idx="23">
                  <c:v>6.8009000000000004</c:v>
                </c:pt>
                <c:pt idx="24">
                  <c:v>6.6527000000000003</c:v>
                </c:pt>
                <c:pt idx="25">
                  <c:v>6.5236999999999998</c:v>
                </c:pt>
                <c:pt idx="26">
                  <c:v>6.4093999999999998</c:v>
                </c:pt>
                <c:pt idx="27">
                  <c:v>6.3068999999999997</c:v>
                </c:pt>
                <c:pt idx="28">
                  <c:v>5.6271000000000004</c:v>
                </c:pt>
                <c:pt idx="29">
                  <c:v>5.2267000000000001</c:v>
                </c:pt>
                <c:pt idx="30">
                  <c:v>4.9420999999999999</c:v>
                </c:pt>
                <c:pt idx="31">
                  <c:v>4.7211999999999996</c:v>
                </c:pt>
                <c:pt idx="32">
                  <c:v>4.5407000000000002</c:v>
                </c:pt>
                <c:pt idx="33">
                  <c:v>4.3882000000000003</c:v>
                </c:pt>
                <c:pt idx="34">
                  <c:v>4.2561</c:v>
                </c:pt>
                <c:pt idx="35">
                  <c:v>4.1395999999999997</c:v>
                </c:pt>
                <c:pt idx="36">
                  <c:v>4.0355999999999996</c:v>
                </c:pt>
                <c:pt idx="37">
                  <c:v>3.3536000000000001</c:v>
                </c:pt>
                <c:pt idx="38">
                  <c:v>2.9584000000000001</c:v>
                </c:pt>
                <c:pt idx="39">
                  <c:v>2.6806999999999999</c:v>
                </c:pt>
                <c:pt idx="40">
                  <c:v>2.4674999999999998</c:v>
                </c:pt>
                <c:pt idx="41">
                  <c:v>2.2949999999999999</c:v>
                </c:pt>
                <c:pt idx="42">
                  <c:v>2.1505999999999998</c:v>
                </c:pt>
                <c:pt idx="43">
                  <c:v>2.0266999999999999</c:v>
                </c:pt>
                <c:pt idx="44">
                  <c:v>1.9185000000000001</c:v>
                </c:pt>
                <c:pt idx="45">
                  <c:v>1.8227</c:v>
                </c:pt>
                <c:pt idx="46">
                  <c:v>1.2225999999999999</c:v>
                </c:pt>
                <c:pt idx="47">
                  <c:v>0.90559999999999996</c:v>
                </c:pt>
                <c:pt idx="48">
                  <c:v>0.70240000000000002</c:v>
                </c:pt>
                <c:pt idx="49">
                  <c:v>0.55979999999999996</c:v>
                </c:pt>
                <c:pt idx="50">
                  <c:v>0.45440000000000003</c:v>
                </c:pt>
                <c:pt idx="51">
                  <c:v>0.37380000000000002</c:v>
                </c:pt>
                <c:pt idx="52">
                  <c:v>0.31059999999999999</c:v>
                </c:pt>
                <c:pt idx="53">
                  <c:v>0.26019999999999999</c:v>
                </c:pt>
                <c:pt idx="54">
                  <c:v>0.21940000000000001</c:v>
                </c:pt>
                <c:pt idx="55">
                  <c:v>4.8899999999999999E-2</c:v>
                </c:pt>
                <c:pt idx="56">
                  <c:v>1.2999999999999999E-2</c:v>
                </c:pt>
                <c:pt idx="57">
                  <c:v>3.8E-3</c:v>
                </c:pt>
                <c:pt idx="58">
                  <c:v>1.1000000000000001E-3</c:v>
                </c:pt>
                <c:pt idx="59">
                  <c:v>4.0000000000000002E-4</c:v>
                </c:pt>
                <c:pt idx="60">
                  <c:v>1E-4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630E-450D-B363-27759D5DCAF2}"/>
            </c:ext>
          </c:extLst>
        </c:ser>
        <c:ser>
          <c:idx val="4"/>
          <c:order val="2"/>
          <c:tx>
            <c:strRef>
              <c:f>'Hantush_Molano_W(u,r,B)'!$F$4</c:f>
              <c:strCache>
                <c:ptCount val="1"/>
                <c:pt idx="0">
                  <c:v>0.03</c:v>
                </c:pt>
              </c:strCache>
            </c:strRef>
          </c:tx>
          <c:spPr>
            <a:ln w="3175">
              <a:solidFill>
                <a:srgbClr val="000000"/>
              </a:solidFill>
              <a:prstDash val="solid"/>
            </a:ln>
          </c:spPr>
          <c:marker>
            <c:symbol val="none"/>
          </c:marker>
          <c:xVal>
            <c:numRef>
              <c:f>'Hantush_Molano_W(u,r,B)'!$A$5:$A$65</c:f>
              <c:numCache>
                <c:formatCode>0.00E+00</c:formatCode>
                <c:ptCount val="61"/>
                <c:pt idx="0">
                  <c:v>1000000</c:v>
                </c:pt>
                <c:pt idx="1">
                  <c:v>500000</c:v>
                </c:pt>
                <c:pt idx="2">
                  <c:v>333333.33333333331</c:v>
                </c:pt>
                <c:pt idx="3">
                  <c:v>250000</c:v>
                </c:pt>
                <c:pt idx="4">
                  <c:v>200000</c:v>
                </c:pt>
                <c:pt idx="5">
                  <c:v>166666.66666666666</c:v>
                </c:pt>
                <c:pt idx="6">
                  <c:v>142857.14285714287</c:v>
                </c:pt>
                <c:pt idx="7">
                  <c:v>125000</c:v>
                </c:pt>
                <c:pt idx="8">
                  <c:v>111111.11111111111</c:v>
                </c:pt>
                <c:pt idx="9">
                  <c:v>100000</c:v>
                </c:pt>
                <c:pt idx="10">
                  <c:v>50000</c:v>
                </c:pt>
                <c:pt idx="11">
                  <c:v>33333.333333333336</c:v>
                </c:pt>
                <c:pt idx="12">
                  <c:v>25000</c:v>
                </c:pt>
                <c:pt idx="13">
                  <c:v>20000</c:v>
                </c:pt>
                <c:pt idx="14">
                  <c:v>16666.666666666668</c:v>
                </c:pt>
                <c:pt idx="15">
                  <c:v>14285.714285714286</c:v>
                </c:pt>
                <c:pt idx="16">
                  <c:v>12500</c:v>
                </c:pt>
                <c:pt idx="17">
                  <c:v>11111.111111111111</c:v>
                </c:pt>
                <c:pt idx="18">
                  <c:v>10000</c:v>
                </c:pt>
                <c:pt idx="19">
                  <c:v>5000</c:v>
                </c:pt>
                <c:pt idx="20">
                  <c:v>3333.3333333337005</c:v>
                </c:pt>
                <c:pt idx="21">
                  <c:v>2500</c:v>
                </c:pt>
                <c:pt idx="22">
                  <c:v>2000</c:v>
                </c:pt>
                <c:pt idx="23">
                  <c:v>1666.6666666666667</c:v>
                </c:pt>
                <c:pt idx="24">
                  <c:v>1428.5714285714287</c:v>
                </c:pt>
                <c:pt idx="25">
                  <c:v>1250</c:v>
                </c:pt>
                <c:pt idx="26">
                  <c:v>1111.1111111111111</c:v>
                </c:pt>
                <c:pt idx="27">
                  <c:v>1000</c:v>
                </c:pt>
                <c:pt idx="28">
                  <c:v>500</c:v>
                </c:pt>
                <c:pt idx="29">
                  <c:v>333.33333333333331</c:v>
                </c:pt>
                <c:pt idx="30">
                  <c:v>250</c:v>
                </c:pt>
                <c:pt idx="31">
                  <c:v>200</c:v>
                </c:pt>
                <c:pt idx="32">
                  <c:v>166.66666666666666</c:v>
                </c:pt>
                <c:pt idx="33">
                  <c:v>142.85714285714286</c:v>
                </c:pt>
                <c:pt idx="34">
                  <c:v>125</c:v>
                </c:pt>
                <c:pt idx="35">
                  <c:v>111.11111111111111</c:v>
                </c:pt>
                <c:pt idx="36">
                  <c:v>100</c:v>
                </c:pt>
                <c:pt idx="37">
                  <c:v>50</c:v>
                </c:pt>
                <c:pt idx="38">
                  <c:v>33.333333333333336</c:v>
                </c:pt>
                <c:pt idx="39">
                  <c:v>25</c:v>
                </c:pt>
                <c:pt idx="40">
                  <c:v>20</c:v>
                </c:pt>
                <c:pt idx="41">
                  <c:v>16.666666666666668</c:v>
                </c:pt>
                <c:pt idx="42">
                  <c:v>14.285714285714285</c:v>
                </c:pt>
                <c:pt idx="43">
                  <c:v>12.5</c:v>
                </c:pt>
                <c:pt idx="44">
                  <c:v>11.111111111111111</c:v>
                </c:pt>
                <c:pt idx="45">
                  <c:v>10</c:v>
                </c:pt>
                <c:pt idx="46">
                  <c:v>5</c:v>
                </c:pt>
                <c:pt idx="47">
                  <c:v>3.3333333333333335</c:v>
                </c:pt>
                <c:pt idx="48">
                  <c:v>2.5</c:v>
                </c:pt>
                <c:pt idx="49">
                  <c:v>2</c:v>
                </c:pt>
                <c:pt idx="50">
                  <c:v>1.6666666666666667</c:v>
                </c:pt>
                <c:pt idx="51">
                  <c:v>1.4285714285714286</c:v>
                </c:pt>
                <c:pt idx="52">
                  <c:v>1.25</c:v>
                </c:pt>
                <c:pt idx="53">
                  <c:v>1.1111111111111112</c:v>
                </c:pt>
                <c:pt idx="54">
                  <c:v>1</c:v>
                </c:pt>
                <c:pt idx="55">
                  <c:v>0.5</c:v>
                </c:pt>
                <c:pt idx="56">
                  <c:v>0.33333333333333331</c:v>
                </c:pt>
                <c:pt idx="57">
                  <c:v>0.25</c:v>
                </c:pt>
                <c:pt idx="58">
                  <c:v>0.2</c:v>
                </c:pt>
                <c:pt idx="59">
                  <c:v>0.16666666666666666</c:v>
                </c:pt>
                <c:pt idx="60">
                  <c:v>0.14285714285714285</c:v>
                </c:pt>
              </c:numCache>
            </c:numRef>
          </c:xVal>
          <c:yVal>
            <c:numRef>
              <c:f>'Hantush_Molano_W(u,r,B)'!$F$5:$F$65</c:f>
              <c:numCache>
                <c:formatCode>0.0000</c:formatCode>
                <c:ptCount val="61"/>
                <c:pt idx="0">
                  <c:v>7.6111000000000004</c:v>
                </c:pt>
                <c:pt idx="1">
                  <c:v>7.6111000000000004</c:v>
                </c:pt>
                <c:pt idx="2">
                  <c:v>7.6111000000000004</c:v>
                </c:pt>
                <c:pt idx="3">
                  <c:v>7.6111000000000004</c:v>
                </c:pt>
                <c:pt idx="4">
                  <c:v>7.6111000000000004</c:v>
                </c:pt>
                <c:pt idx="5">
                  <c:v>7.6111000000000004</c:v>
                </c:pt>
                <c:pt idx="6">
                  <c:v>7.6111000000000004</c:v>
                </c:pt>
                <c:pt idx="7">
                  <c:v>7.6111000000000004</c:v>
                </c:pt>
                <c:pt idx="8">
                  <c:v>7.6111000000000004</c:v>
                </c:pt>
                <c:pt idx="9">
                  <c:v>7.6111000000000004</c:v>
                </c:pt>
                <c:pt idx="10">
                  <c:v>7.6111000000000004</c:v>
                </c:pt>
                <c:pt idx="11">
                  <c:v>7.6101000000000001</c:v>
                </c:pt>
                <c:pt idx="12">
                  <c:v>7.6069000000000004</c:v>
                </c:pt>
                <c:pt idx="13">
                  <c:v>7.6</c:v>
                </c:pt>
                <c:pt idx="14">
                  <c:v>7.5894000000000004</c:v>
                </c:pt>
                <c:pt idx="15">
                  <c:v>7.5754000000000001</c:v>
                </c:pt>
                <c:pt idx="16">
                  <c:v>7.5589000000000004</c:v>
                </c:pt>
                <c:pt idx="17">
                  <c:v>7.5401999999999996</c:v>
                </c:pt>
                <c:pt idx="18">
                  <c:v>7.5198999999999998</c:v>
                </c:pt>
                <c:pt idx="19">
                  <c:v>7.2897999999999996</c:v>
                </c:pt>
                <c:pt idx="20">
                  <c:v>7.0758999999999999</c:v>
                </c:pt>
                <c:pt idx="21">
                  <c:v>6.8929</c:v>
                </c:pt>
                <c:pt idx="22">
                  <c:v>6.7356999999999996</c:v>
                </c:pt>
                <c:pt idx="23">
                  <c:v>6.5987999999999998</c:v>
                </c:pt>
                <c:pt idx="24">
                  <c:v>6.4776999999999996</c:v>
                </c:pt>
                <c:pt idx="25">
                  <c:v>6.3695000000000004</c:v>
                </c:pt>
                <c:pt idx="26">
                  <c:v>6.2716000000000003</c:v>
                </c:pt>
                <c:pt idx="27">
                  <c:v>6.1825000000000001</c:v>
                </c:pt>
                <c:pt idx="28">
                  <c:v>5.5637999999999996</c:v>
                </c:pt>
                <c:pt idx="29">
                  <c:v>5.1844999999999999</c:v>
                </c:pt>
                <c:pt idx="30">
                  <c:v>4.9104999999999999</c:v>
                </c:pt>
                <c:pt idx="31">
                  <c:v>4.6959999999999997</c:v>
                </c:pt>
                <c:pt idx="32">
                  <c:v>4.5197000000000003</c:v>
                </c:pt>
                <c:pt idx="33">
                  <c:v>4.3701999999999996</c:v>
                </c:pt>
                <c:pt idx="34">
                  <c:v>4.2404000000000002</c:v>
                </c:pt>
                <c:pt idx="35">
                  <c:v>4.1257999999999999</c:v>
                </c:pt>
                <c:pt idx="36">
                  <c:v>4.0231000000000003</c:v>
                </c:pt>
                <c:pt idx="37">
                  <c:v>3.3475999999999999</c:v>
                </c:pt>
                <c:pt idx="38">
                  <c:v>2.9544999999999999</c:v>
                </c:pt>
                <c:pt idx="39">
                  <c:v>2.6779000000000002</c:v>
                </c:pt>
                <c:pt idx="40">
                  <c:v>2.4653</c:v>
                </c:pt>
                <c:pt idx="41">
                  <c:v>2.2932000000000001</c:v>
                </c:pt>
                <c:pt idx="42">
                  <c:v>2.1490999999999998</c:v>
                </c:pt>
                <c:pt idx="43">
                  <c:v>2.0255000000000001</c:v>
                </c:pt>
                <c:pt idx="44">
                  <c:v>1.9174</c:v>
                </c:pt>
                <c:pt idx="45">
                  <c:v>1.8218000000000001</c:v>
                </c:pt>
                <c:pt idx="46">
                  <c:v>1.2222</c:v>
                </c:pt>
                <c:pt idx="47">
                  <c:v>0.90539999999999998</c:v>
                </c:pt>
                <c:pt idx="48">
                  <c:v>0.70220000000000005</c:v>
                </c:pt>
                <c:pt idx="49">
                  <c:v>0.55969999999999998</c:v>
                </c:pt>
                <c:pt idx="50">
                  <c:v>0.45429999999999998</c:v>
                </c:pt>
                <c:pt idx="51">
                  <c:v>0.37369999999999998</c:v>
                </c:pt>
                <c:pt idx="52">
                  <c:v>0.31059999999999999</c:v>
                </c:pt>
                <c:pt idx="53">
                  <c:v>0.26019999999999999</c:v>
                </c:pt>
                <c:pt idx="54">
                  <c:v>0.21940000000000001</c:v>
                </c:pt>
                <c:pt idx="55">
                  <c:v>4.8899999999999999E-2</c:v>
                </c:pt>
                <c:pt idx="56">
                  <c:v>1.2999999999999999E-2</c:v>
                </c:pt>
                <c:pt idx="57">
                  <c:v>3.8E-3</c:v>
                </c:pt>
                <c:pt idx="58">
                  <c:v>1.1000000000000001E-3</c:v>
                </c:pt>
                <c:pt idx="59">
                  <c:v>4.0000000000000002E-4</c:v>
                </c:pt>
                <c:pt idx="60">
                  <c:v>1E-4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630E-450D-B363-27759D5DCAF2}"/>
            </c:ext>
          </c:extLst>
        </c:ser>
        <c:ser>
          <c:idx val="5"/>
          <c:order val="3"/>
          <c:tx>
            <c:strRef>
              <c:f>'Hantush_Molano_W(u,r,B)'!$G$4</c:f>
              <c:strCache>
                <c:ptCount val="1"/>
                <c:pt idx="0">
                  <c:v>0.05</c:v>
                </c:pt>
              </c:strCache>
            </c:strRef>
          </c:tx>
          <c:spPr>
            <a:ln w="25400">
              <a:solidFill>
                <a:srgbClr val="00B050"/>
              </a:solidFill>
              <a:prstDash val="lgDashDot"/>
            </a:ln>
          </c:spPr>
          <c:marker>
            <c:symbol val="none"/>
          </c:marker>
          <c:xVal>
            <c:numRef>
              <c:f>'Hantush_Molano_W(u,r,B)'!$A$5:$A$65</c:f>
              <c:numCache>
                <c:formatCode>0.00E+00</c:formatCode>
                <c:ptCount val="61"/>
                <c:pt idx="0">
                  <c:v>1000000</c:v>
                </c:pt>
                <c:pt idx="1">
                  <c:v>500000</c:v>
                </c:pt>
                <c:pt idx="2">
                  <c:v>333333.33333333331</c:v>
                </c:pt>
                <c:pt idx="3">
                  <c:v>250000</c:v>
                </c:pt>
                <c:pt idx="4">
                  <c:v>200000</c:v>
                </c:pt>
                <c:pt idx="5">
                  <c:v>166666.66666666666</c:v>
                </c:pt>
                <c:pt idx="6">
                  <c:v>142857.14285714287</c:v>
                </c:pt>
                <c:pt idx="7">
                  <c:v>125000</c:v>
                </c:pt>
                <c:pt idx="8">
                  <c:v>111111.11111111111</c:v>
                </c:pt>
                <c:pt idx="9">
                  <c:v>100000</c:v>
                </c:pt>
                <c:pt idx="10">
                  <c:v>50000</c:v>
                </c:pt>
                <c:pt idx="11">
                  <c:v>33333.333333333336</c:v>
                </c:pt>
                <c:pt idx="12">
                  <c:v>25000</c:v>
                </c:pt>
                <c:pt idx="13">
                  <c:v>20000</c:v>
                </c:pt>
                <c:pt idx="14">
                  <c:v>16666.666666666668</c:v>
                </c:pt>
                <c:pt idx="15">
                  <c:v>14285.714285714286</c:v>
                </c:pt>
                <c:pt idx="16">
                  <c:v>12500</c:v>
                </c:pt>
                <c:pt idx="17">
                  <c:v>11111.111111111111</c:v>
                </c:pt>
                <c:pt idx="18">
                  <c:v>10000</c:v>
                </c:pt>
                <c:pt idx="19">
                  <c:v>5000</c:v>
                </c:pt>
                <c:pt idx="20">
                  <c:v>3333.3333333337005</c:v>
                </c:pt>
                <c:pt idx="21">
                  <c:v>2500</c:v>
                </c:pt>
                <c:pt idx="22">
                  <c:v>2000</c:v>
                </c:pt>
                <c:pt idx="23">
                  <c:v>1666.6666666666667</c:v>
                </c:pt>
                <c:pt idx="24">
                  <c:v>1428.5714285714287</c:v>
                </c:pt>
                <c:pt idx="25">
                  <c:v>1250</c:v>
                </c:pt>
                <c:pt idx="26">
                  <c:v>1111.1111111111111</c:v>
                </c:pt>
                <c:pt idx="27">
                  <c:v>1000</c:v>
                </c:pt>
                <c:pt idx="28">
                  <c:v>500</c:v>
                </c:pt>
                <c:pt idx="29">
                  <c:v>333.33333333333331</c:v>
                </c:pt>
                <c:pt idx="30">
                  <c:v>250</c:v>
                </c:pt>
                <c:pt idx="31">
                  <c:v>200</c:v>
                </c:pt>
                <c:pt idx="32">
                  <c:v>166.66666666666666</c:v>
                </c:pt>
                <c:pt idx="33">
                  <c:v>142.85714285714286</c:v>
                </c:pt>
                <c:pt idx="34">
                  <c:v>125</c:v>
                </c:pt>
                <c:pt idx="35">
                  <c:v>111.11111111111111</c:v>
                </c:pt>
                <c:pt idx="36">
                  <c:v>100</c:v>
                </c:pt>
                <c:pt idx="37">
                  <c:v>50</c:v>
                </c:pt>
                <c:pt idx="38">
                  <c:v>33.333333333333336</c:v>
                </c:pt>
                <c:pt idx="39">
                  <c:v>25</c:v>
                </c:pt>
                <c:pt idx="40">
                  <c:v>20</c:v>
                </c:pt>
                <c:pt idx="41">
                  <c:v>16.666666666666668</c:v>
                </c:pt>
                <c:pt idx="42">
                  <c:v>14.285714285714285</c:v>
                </c:pt>
                <c:pt idx="43">
                  <c:v>12.5</c:v>
                </c:pt>
                <c:pt idx="44">
                  <c:v>11.111111111111111</c:v>
                </c:pt>
                <c:pt idx="45">
                  <c:v>10</c:v>
                </c:pt>
                <c:pt idx="46">
                  <c:v>5</c:v>
                </c:pt>
                <c:pt idx="47">
                  <c:v>3.3333333333333335</c:v>
                </c:pt>
                <c:pt idx="48">
                  <c:v>2.5</c:v>
                </c:pt>
                <c:pt idx="49">
                  <c:v>2</c:v>
                </c:pt>
                <c:pt idx="50">
                  <c:v>1.6666666666666667</c:v>
                </c:pt>
                <c:pt idx="51">
                  <c:v>1.4285714285714286</c:v>
                </c:pt>
                <c:pt idx="52">
                  <c:v>1.25</c:v>
                </c:pt>
                <c:pt idx="53">
                  <c:v>1.1111111111111112</c:v>
                </c:pt>
                <c:pt idx="54">
                  <c:v>1</c:v>
                </c:pt>
                <c:pt idx="55">
                  <c:v>0.5</c:v>
                </c:pt>
                <c:pt idx="56">
                  <c:v>0.33333333333333331</c:v>
                </c:pt>
                <c:pt idx="57">
                  <c:v>0.25</c:v>
                </c:pt>
                <c:pt idx="58">
                  <c:v>0.2</c:v>
                </c:pt>
                <c:pt idx="59">
                  <c:v>0.16666666666666666</c:v>
                </c:pt>
                <c:pt idx="60">
                  <c:v>0.14285714285714285</c:v>
                </c:pt>
              </c:numCache>
            </c:numRef>
          </c:xVal>
          <c:yVal>
            <c:numRef>
              <c:f>'Hantush_Molano_W(u,r,B)'!$G$5:$G$65</c:f>
              <c:numCache>
                <c:formatCode>0.0000</c:formatCode>
                <c:ptCount val="61"/>
                <c:pt idx="0">
                  <c:v>6.2285000000000004</c:v>
                </c:pt>
                <c:pt idx="1">
                  <c:v>6.2285000000000004</c:v>
                </c:pt>
                <c:pt idx="2">
                  <c:v>6.2285000000000004</c:v>
                </c:pt>
                <c:pt idx="3">
                  <c:v>6.2285000000000004</c:v>
                </c:pt>
                <c:pt idx="4">
                  <c:v>6.2285000000000004</c:v>
                </c:pt>
                <c:pt idx="5">
                  <c:v>6.2285000000000004</c:v>
                </c:pt>
                <c:pt idx="6">
                  <c:v>6.2285000000000004</c:v>
                </c:pt>
                <c:pt idx="7">
                  <c:v>6.2285000000000004</c:v>
                </c:pt>
                <c:pt idx="8">
                  <c:v>6.2285000000000004</c:v>
                </c:pt>
                <c:pt idx="9">
                  <c:v>6.2285000000000004</c:v>
                </c:pt>
                <c:pt idx="10">
                  <c:v>6.2285000000000004</c:v>
                </c:pt>
                <c:pt idx="11">
                  <c:v>6.2285000000000004</c:v>
                </c:pt>
                <c:pt idx="12">
                  <c:v>6.2285000000000004</c:v>
                </c:pt>
                <c:pt idx="13">
                  <c:v>6.2285000000000004</c:v>
                </c:pt>
                <c:pt idx="14">
                  <c:v>6.2285000000000004</c:v>
                </c:pt>
                <c:pt idx="15">
                  <c:v>6.2285000000000004</c:v>
                </c:pt>
                <c:pt idx="16">
                  <c:v>6.2283999999999997</c:v>
                </c:pt>
                <c:pt idx="17">
                  <c:v>6.2282999999999999</c:v>
                </c:pt>
                <c:pt idx="18">
                  <c:v>6.2282000000000002</c:v>
                </c:pt>
                <c:pt idx="19">
                  <c:v>6.2172999999999998</c:v>
                </c:pt>
                <c:pt idx="20">
                  <c:v>6.1848000000000001</c:v>
                </c:pt>
                <c:pt idx="21">
                  <c:v>6.1372999999999998</c:v>
                </c:pt>
                <c:pt idx="22">
                  <c:v>6.0820999999999996</c:v>
                </c:pt>
                <c:pt idx="23">
                  <c:v>6.0239000000000003</c:v>
                </c:pt>
                <c:pt idx="24">
                  <c:v>5.9652000000000003</c:v>
                </c:pt>
                <c:pt idx="25">
                  <c:v>5.9073000000000002</c:v>
                </c:pt>
                <c:pt idx="26">
                  <c:v>5.8509000000000002</c:v>
                </c:pt>
                <c:pt idx="27">
                  <c:v>5.7965</c:v>
                </c:pt>
                <c:pt idx="28">
                  <c:v>5.3537999999999997</c:v>
                </c:pt>
                <c:pt idx="29">
                  <c:v>5.0407999999999999</c:v>
                </c:pt>
                <c:pt idx="30">
                  <c:v>4.8015999999999996</c:v>
                </c:pt>
                <c:pt idx="31">
                  <c:v>4.6083999999999996</c:v>
                </c:pt>
                <c:pt idx="32">
                  <c:v>4.4466999999999999</c:v>
                </c:pt>
                <c:pt idx="33">
                  <c:v>4.3076999999999996</c:v>
                </c:pt>
                <c:pt idx="34">
                  <c:v>4.1856999999999998</c:v>
                </c:pt>
                <c:pt idx="35">
                  <c:v>4.0772000000000004</c:v>
                </c:pt>
                <c:pt idx="36">
                  <c:v>3.9794999999999998</c:v>
                </c:pt>
                <c:pt idx="37">
                  <c:v>3.3264</c:v>
                </c:pt>
                <c:pt idx="38">
                  <c:v>2.9409000000000001</c:v>
                </c:pt>
                <c:pt idx="39">
                  <c:v>2.6680000000000001</c:v>
                </c:pt>
                <c:pt idx="40">
                  <c:v>2.4575999999999998</c:v>
                </c:pt>
                <c:pt idx="41">
                  <c:v>2.2869999999999999</c:v>
                </c:pt>
                <c:pt idx="42">
                  <c:v>2.1438999999999999</c:v>
                </c:pt>
                <c:pt idx="43">
                  <c:v>2.0209999999999999</c:v>
                </c:pt>
                <c:pt idx="44">
                  <c:v>1.9136</c:v>
                </c:pt>
                <c:pt idx="45">
                  <c:v>1.8184</c:v>
                </c:pt>
                <c:pt idx="46">
                  <c:v>1.2209000000000001</c:v>
                </c:pt>
                <c:pt idx="47">
                  <c:v>0.90469999999999995</c:v>
                </c:pt>
                <c:pt idx="48">
                  <c:v>0.70179999999999998</c:v>
                </c:pt>
                <c:pt idx="49">
                  <c:v>0.55940000000000001</c:v>
                </c:pt>
                <c:pt idx="50">
                  <c:v>0.4541</c:v>
                </c:pt>
                <c:pt idx="51">
                  <c:v>0.3735</c:v>
                </c:pt>
                <c:pt idx="52">
                  <c:v>0.31040000000000001</c:v>
                </c:pt>
                <c:pt idx="53">
                  <c:v>0.2601</c:v>
                </c:pt>
                <c:pt idx="54">
                  <c:v>0.21909999999999999</c:v>
                </c:pt>
                <c:pt idx="55">
                  <c:v>4.8899999999999999E-2</c:v>
                </c:pt>
                <c:pt idx="56">
                  <c:v>1.2999999999999999E-2</c:v>
                </c:pt>
                <c:pt idx="57">
                  <c:v>3.8E-3</c:v>
                </c:pt>
                <c:pt idx="58">
                  <c:v>1.1000000000000001E-3</c:v>
                </c:pt>
                <c:pt idx="59">
                  <c:v>4.0000000000000002E-4</c:v>
                </c:pt>
                <c:pt idx="60">
                  <c:v>1E-4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3-630E-450D-B363-27759D5DCAF2}"/>
            </c:ext>
          </c:extLst>
        </c:ser>
        <c:ser>
          <c:idx val="6"/>
          <c:order val="4"/>
          <c:tx>
            <c:strRef>
              <c:f>'Hantush_Molano_W(u,r,B)'!$H$4</c:f>
              <c:strCache>
                <c:ptCount val="1"/>
                <c:pt idx="0">
                  <c:v>0.08</c:v>
                </c:pt>
              </c:strCache>
            </c:strRef>
          </c:tx>
          <c:spPr>
            <a:ln w="12700">
              <a:solidFill>
                <a:srgbClr val="008080"/>
              </a:solidFill>
              <a:prstDash val="solid"/>
            </a:ln>
          </c:spPr>
          <c:marker>
            <c:symbol val="none"/>
          </c:marker>
          <c:xVal>
            <c:numRef>
              <c:f>'Hantush_Molano_W(u,r,B)'!$A$5:$A$65</c:f>
              <c:numCache>
                <c:formatCode>0.00E+00</c:formatCode>
                <c:ptCount val="61"/>
                <c:pt idx="0">
                  <c:v>1000000</c:v>
                </c:pt>
                <c:pt idx="1">
                  <c:v>500000</c:v>
                </c:pt>
                <c:pt idx="2">
                  <c:v>333333.33333333331</c:v>
                </c:pt>
                <c:pt idx="3">
                  <c:v>250000</c:v>
                </c:pt>
                <c:pt idx="4">
                  <c:v>200000</c:v>
                </c:pt>
                <c:pt idx="5">
                  <c:v>166666.66666666666</c:v>
                </c:pt>
                <c:pt idx="6">
                  <c:v>142857.14285714287</c:v>
                </c:pt>
                <c:pt idx="7">
                  <c:v>125000</c:v>
                </c:pt>
                <c:pt idx="8">
                  <c:v>111111.11111111111</c:v>
                </c:pt>
                <c:pt idx="9">
                  <c:v>100000</c:v>
                </c:pt>
                <c:pt idx="10">
                  <c:v>50000</c:v>
                </c:pt>
                <c:pt idx="11">
                  <c:v>33333.333333333336</c:v>
                </c:pt>
                <c:pt idx="12">
                  <c:v>25000</c:v>
                </c:pt>
                <c:pt idx="13">
                  <c:v>20000</c:v>
                </c:pt>
                <c:pt idx="14">
                  <c:v>16666.666666666668</c:v>
                </c:pt>
                <c:pt idx="15">
                  <c:v>14285.714285714286</c:v>
                </c:pt>
                <c:pt idx="16">
                  <c:v>12500</c:v>
                </c:pt>
                <c:pt idx="17">
                  <c:v>11111.111111111111</c:v>
                </c:pt>
                <c:pt idx="18">
                  <c:v>10000</c:v>
                </c:pt>
                <c:pt idx="19">
                  <c:v>5000</c:v>
                </c:pt>
                <c:pt idx="20">
                  <c:v>3333.3333333337005</c:v>
                </c:pt>
                <c:pt idx="21">
                  <c:v>2500</c:v>
                </c:pt>
                <c:pt idx="22">
                  <c:v>2000</c:v>
                </c:pt>
                <c:pt idx="23">
                  <c:v>1666.6666666666667</c:v>
                </c:pt>
                <c:pt idx="24">
                  <c:v>1428.5714285714287</c:v>
                </c:pt>
                <c:pt idx="25">
                  <c:v>1250</c:v>
                </c:pt>
                <c:pt idx="26">
                  <c:v>1111.1111111111111</c:v>
                </c:pt>
                <c:pt idx="27">
                  <c:v>1000</c:v>
                </c:pt>
                <c:pt idx="28">
                  <c:v>500</c:v>
                </c:pt>
                <c:pt idx="29">
                  <c:v>333.33333333333331</c:v>
                </c:pt>
                <c:pt idx="30">
                  <c:v>250</c:v>
                </c:pt>
                <c:pt idx="31">
                  <c:v>200</c:v>
                </c:pt>
                <c:pt idx="32">
                  <c:v>166.66666666666666</c:v>
                </c:pt>
                <c:pt idx="33">
                  <c:v>142.85714285714286</c:v>
                </c:pt>
                <c:pt idx="34">
                  <c:v>125</c:v>
                </c:pt>
                <c:pt idx="35">
                  <c:v>111.11111111111111</c:v>
                </c:pt>
                <c:pt idx="36">
                  <c:v>100</c:v>
                </c:pt>
                <c:pt idx="37">
                  <c:v>50</c:v>
                </c:pt>
                <c:pt idx="38">
                  <c:v>33.333333333333336</c:v>
                </c:pt>
                <c:pt idx="39">
                  <c:v>25</c:v>
                </c:pt>
                <c:pt idx="40">
                  <c:v>20</c:v>
                </c:pt>
                <c:pt idx="41">
                  <c:v>16.666666666666668</c:v>
                </c:pt>
                <c:pt idx="42">
                  <c:v>14.285714285714285</c:v>
                </c:pt>
                <c:pt idx="43">
                  <c:v>12.5</c:v>
                </c:pt>
                <c:pt idx="44">
                  <c:v>11.111111111111111</c:v>
                </c:pt>
                <c:pt idx="45">
                  <c:v>10</c:v>
                </c:pt>
                <c:pt idx="46">
                  <c:v>5</c:v>
                </c:pt>
                <c:pt idx="47">
                  <c:v>3.3333333333333335</c:v>
                </c:pt>
                <c:pt idx="48">
                  <c:v>2.5</c:v>
                </c:pt>
                <c:pt idx="49">
                  <c:v>2</c:v>
                </c:pt>
                <c:pt idx="50">
                  <c:v>1.6666666666666667</c:v>
                </c:pt>
                <c:pt idx="51">
                  <c:v>1.4285714285714286</c:v>
                </c:pt>
                <c:pt idx="52">
                  <c:v>1.25</c:v>
                </c:pt>
                <c:pt idx="53">
                  <c:v>1.1111111111111112</c:v>
                </c:pt>
                <c:pt idx="54">
                  <c:v>1</c:v>
                </c:pt>
                <c:pt idx="55">
                  <c:v>0.5</c:v>
                </c:pt>
                <c:pt idx="56">
                  <c:v>0.33333333333333331</c:v>
                </c:pt>
                <c:pt idx="57">
                  <c:v>0.25</c:v>
                </c:pt>
                <c:pt idx="58">
                  <c:v>0.2</c:v>
                </c:pt>
                <c:pt idx="59">
                  <c:v>0.16666666666666666</c:v>
                </c:pt>
                <c:pt idx="60">
                  <c:v>0.14285714285714285</c:v>
                </c:pt>
              </c:numCache>
            </c:numRef>
          </c:xVal>
          <c:yVal>
            <c:numRef>
              <c:f>'Hantush_Molano_W(u,r,B)'!$H$5:$H$65</c:f>
              <c:numCache>
                <c:formatCode>0.0000</c:formatCode>
                <c:ptCount val="61"/>
                <c:pt idx="0">
                  <c:v>5.4227999999999996</c:v>
                </c:pt>
                <c:pt idx="1">
                  <c:v>5.4227999999999996</c:v>
                </c:pt>
                <c:pt idx="2">
                  <c:v>5.4227999999999996</c:v>
                </c:pt>
                <c:pt idx="3">
                  <c:v>5.4227999999999996</c:v>
                </c:pt>
                <c:pt idx="4">
                  <c:v>5.4227999999999996</c:v>
                </c:pt>
                <c:pt idx="5">
                  <c:v>5.4227999999999996</c:v>
                </c:pt>
                <c:pt idx="6">
                  <c:v>5.4227999999999996</c:v>
                </c:pt>
                <c:pt idx="7">
                  <c:v>5.4227999999999996</c:v>
                </c:pt>
                <c:pt idx="8">
                  <c:v>5.4227999999999996</c:v>
                </c:pt>
                <c:pt idx="9">
                  <c:v>5.4227999999999996</c:v>
                </c:pt>
                <c:pt idx="10">
                  <c:v>5.4227999999999996</c:v>
                </c:pt>
                <c:pt idx="11">
                  <c:v>5.4227999999999996</c:v>
                </c:pt>
                <c:pt idx="12">
                  <c:v>5.4227999999999996</c:v>
                </c:pt>
                <c:pt idx="13">
                  <c:v>5.4227999999999996</c:v>
                </c:pt>
                <c:pt idx="14">
                  <c:v>5.4227999999999996</c:v>
                </c:pt>
                <c:pt idx="15">
                  <c:v>5.4227999999999996</c:v>
                </c:pt>
                <c:pt idx="16">
                  <c:v>5.4227999999999996</c:v>
                </c:pt>
                <c:pt idx="17">
                  <c:v>5.4227999999999996</c:v>
                </c:pt>
                <c:pt idx="18">
                  <c:v>5.4227999999999996</c:v>
                </c:pt>
                <c:pt idx="19">
                  <c:v>5.4226999999999999</c:v>
                </c:pt>
                <c:pt idx="20">
                  <c:v>5.4211999999999998</c:v>
                </c:pt>
                <c:pt idx="21">
                  <c:v>5.4160000000000004</c:v>
                </c:pt>
                <c:pt idx="22">
                  <c:v>5.4062000000000001</c:v>
                </c:pt>
                <c:pt idx="23">
                  <c:v>5.3921000000000001</c:v>
                </c:pt>
                <c:pt idx="24">
                  <c:v>5.3745000000000003</c:v>
                </c:pt>
                <c:pt idx="25">
                  <c:v>5.3541999999999996</c:v>
                </c:pt>
                <c:pt idx="26">
                  <c:v>5.3316999999999997</c:v>
                </c:pt>
                <c:pt idx="27">
                  <c:v>5.3078000000000003</c:v>
                </c:pt>
                <c:pt idx="28">
                  <c:v>5.0517000000000003</c:v>
                </c:pt>
                <c:pt idx="29">
                  <c:v>4.8243</c:v>
                </c:pt>
                <c:pt idx="30">
                  <c:v>4.6334999999999997</c:v>
                </c:pt>
                <c:pt idx="31">
                  <c:v>4.4713000000000003</c:v>
                </c:pt>
                <c:pt idx="32">
                  <c:v>4.3311000000000002</c:v>
                </c:pt>
                <c:pt idx="33">
                  <c:v>4.2077999999999998</c:v>
                </c:pt>
                <c:pt idx="34">
                  <c:v>4.0979999999999999</c:v>
                </c:pt>
                <c:pt idx="35">
                  <c:v>3.9990999999999999</c:v>
                </c:pt>
                <c:pt idx="36">
                  <c:v>3.9091</c:v>
                </c:pt>
                <c:pt idx="37">
                  <c:v>3.2917000000000001</c:v>
                </c:pt>
                <c:pt idx="38">
                  <c:v>2.9182999999999999</c:v>
                </c:pt>
                <c:pt idx="39">
                  <c:v>2.6515</c:v>
                </c:pt>
                <c:pt idx="40">
                  <c:v>2.4447999999999999</c:v>
                </c:pt>
                <c:pt idx="41">
                  <c:v>2.2766000000000002</c:v>
                </c:pt>
                <c:pt idx="42">
                  <c:v>2.1352000000000002</c:v>
                </c:pt>
                <c:pt idx="43">
                  <c:v>2.0135999999999998</c:v>
                </c:pt>
                <c:pt idx="44">
                  <c:v>1.9072</c:v>
                </c:pt>
                <c:pt idx="45">
                  <c:v>1.8128</c:v>
                </c:pt>
                <c:pt idx="46">
                  <c:v>1.2185999999999999</c:v>
                </c:pt>
                <c:pt idx="47">
                  <c:v>0.90349999999999997</c:v>
                </c:pt>
                <c:pt idx="48">
                  <c:v>0.70099999999999996</c:v>
                </c:pt>
                <c:pt idx="49">
                  <c:v>0.55879999999999996</c:v>
                </c:pt>
                <c:pt idx="50">
                  <c:v>0.45369999999999999</c:v>
                </c:pt>
                <c:pt idx="51">
                  <c:v>0.37330000000000002</c:v>
                </c:pt>
                <c:pt idx="52">
                  <c:v>0.31019999999999998</c:v>
                </c:pt>
                <c:pt idx="53">
                  <c:v>0.25990000000000002</c:v>
                </c:pt>
                <c:pt idx="54">
                  <c:v>0.21909999999999999</c:v>
                </c:pt>
                <c:pt idx="55">
                  <c:v>4.8899999999999999E-2</c:v>
                </c:pt>
                <c:pt idx="56">
                  <c:v>1.2999999999999999E-2</c:v>
                </c:pt>
                <c:pt idx="57">
                  <c:v>3.8E-3</c:v>
                </c:pt>
                <c:pt idx="58">
                  <c:v>1.1000000000000001E-3</c:v>
                </c:pt>
                <c:pt idx="59">
                  <c:v>4.0000000000000002E-4</c:v>
                </c:pt>
                <c:pt idx="60">
                  <c:v>1E-4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4-630E-450D-B363-27759D5DCAF2}"/>
            </c:ext>
          </c:extLst>
        </c:ser>
        <c:ser>
          <c:idx val="7"/>
          <c:order val="5"/>
          <c:tx>
            <c:strRef>
              <c:f>'Hantush_Molano_W(u,r,B)'!$I$4</c:f>
              <c:strCache>
                <c:ptCount val="1"/>
                <c:pt idx="0">
                  <c:v>0.15</c:v>
                </c:pt>
              </c:strCache>
            </c:strRef>
          </c:tx>
          <c:spPr>
            <a:ln w="25400">
              <a:solidFill>
                <a:srgbClr val="000000"/>
              </a:solidFill>
              <a:prstDash val="sysDash"/>
            </a:ln>
          </c:spPr>
          <c:marker>
            <c:symbol val="none"/>
          </c:marker>
          <c:xVal>
            <c:numRef>
              <c:f>'Hantush_Molano_W(u,r,B)'!$A$5:$A$65</c:f>
              <c:numCache>
                <c:formatCode>0.00E+00</c:formatCode>
                <c:ptCount val="61"/>
                <c:pt idx="0">
                  <c:v>1000000</c:v>
                </c:pt>
                <c:pt idx="1">
                  <c:v>500000</c:v>
                </c:pt>
                <c:pt idx="2">
                  <c:v>333333.33333333331</c:v>
                </c:pt>
                <c:pt idx="3">
                  <c:v>250000</c:v>
                </c:pt>
                <c:pt idx="4">
                  <c:v>200000</c:v>
                </c:pt>
                <c:pt idx="5">
                  <c:v>166666.66666666666</c:v>
                </c:pt>
                <c:pt idx="6">
                  <c:v>142857.14285714287</c:v>
                </c:pt>
                <c:pt idx="7">
                  <c:v>125000</c:v>
                </c:pt>
                <c:pt idx="8">
                  <c:v>111111.11111111111</c:v>
                </c:pt>
                <c:pt idx="9">
                  <c:v>100000</c:v>
                </c:pt>
                <c:pt idx="10">
                  <c:v>50000</c:v>
                </c:pt>
                <c:pt idx="11">
                  <c:v>33333.333333333336</c:v>
                </c:pt>
                <c:pt idx="12">
                  <c:v>25000</c:v>
                </c:pt>
                <c:pt idx="13">
                  <c:v>20000</c:v>
                </c:pt>
                <c:pt idx="14">
                  <c:v>16666.666666666668</c:v>
                </c:pt>
                <c:pt idx="15">
                  <c:v>14285.714285714286</c:v>
                </c:pt>
                <c:pt idx="16">
                  <c:v>12500</c:v>
                </c:pt>
                <c:pt idx="17">
                  <c:v>11111.111111111111</c:v>
                </c:pt>
                <c:pt idx="18">
                  <c:v>10000</c:v>
                </c:pt>
                <c:pt idx="19">
                  <c:v>5000</c:v>
                </c:pt>
                <c:pt idx="20">
                  <c:v>3333.3333333337005</c:v>
                </c:pt>
                <c:pt idx="21">
                  <c:v>2500</c:v>
                </c:pt>
                <c:pt idx="22">
                  <c:v>2000</c:v>
                </c:pt>
                <c:pt idx="23">
                  <c:v>1666.6666666666667</c:v>
                </c:pt>
                <c:pt idx="24">
                  <c:v>1428.5714285714287</c:v>
                </c:pt>
                <c:pt idx="25">
                  <c:v>1250</c:v>
                </c:pt>
                <c:pt idx="26">
                  <c:v>1111.1111111111111</c:v>
                </c:pt>
                <c:pt idx="27">
                  <c:v>1000</c:v>
                </c:pt>
                <c:pt idx="28">
                  <c:v>500</c:v>
                </c:pt>
                <c:pt idx="29">
                  <c:v>333.33333333333331</c:v>
                </c:pt>
                <c:pt idx="30">
                  <c:v>250</c:v>
                </c:pt>
                <c:pt idx="31">
                  <c:v>200</c:v>
                </c:pt>
                <c:pt idx="32">
                  <c:v>166.66666666666666</c:v>
                </c:pt>
                <c:pt idx="33">
                  <c:v>142.85714285714286</c:v>
                </c:pt>
                <c:pt idx="34">
                  <c:v>125</c:v>
                </c:pt>
                <c:pt idx="35">
                  <c:v>111.11111111111111</c:v>
                </c:pt>
                <c:pt idx="36">
                  <c:v>100</c:v>
                </c:pt>
                <c:pt idx="37">
                  <c:v>50</c:v>
                </c:pt>
                <c:pt idx="38">
                  <c:v>33.333333333333336</c:v>
                </c:pt>
                <c:pt idx="39">
                  <c:v>25</c:v>
                </c:pt>
                <c:pt idx="40">
                  <c:v>20</c:v>
                </c:pt>
                <c:pt idx="41">
                  <c:v>16.666666666666668</c:v>
                </c:pt>
                <c:pt idx="42">
                  <c:v>14.285714285714285</c:v>
                </c:pt>
                <c:pt idx="43">
                  <c:v>12.5</c:v>
                </c:pt>
                <c:pt idx="44">
                  <c:v>11.111111111111111</c:v>
                </c:pt>
                <c:pt idx="45">
                  <c:v>10</c:v>
                </c:pt>
                <c:pt idx="46">
                  <c:v>5</c:v>
                </c:pt>
                <c:pt idx="47">
                  <c:v>3.3333333333333335</c:v>
                </c:pt>
                <c:pt idx="48">
                  <c:v>2.5</c:v>
                </c:pt>
                <c:pt idx="49">
                  <c:v>2</c:v>
                </c:pt>
                <c:pt idx="50">
                  <c:v>1.6666666666666667</c:v>
                </c:pt>
                <c:pt idx="51">
                  <c:v>1.4285714285714286</c:v>
                </c:pt>
                <c:pt idx="52">
                  <c:v>1.25</c:v>
                </c:pt>
                <c:pt idx="53">
                  <c:v>1.1111111111111112</c:v>
                </c:pt>
                <c:pt idx="54">
                  <c:v>1</c:v>
                </c:pt>
                <c:pt idx="55">
                  <c:v>0.5</c:v>
                </c:pt>
                <c:pt idx="56">
                  <c:v>0.33333333333333331</c:v>
                </c:pt>
                <c:pt idx="57">
                  <c:v>0.25</c:v>
                </c:pt>
                <c:pt idx="58">
                  <c:v>0.2</c:v>
                </c:pt>
                <c:pt idx="59">
                  <c:v>0.16666666666666666</c:v>
                </c:pt>
                <c:pt idx="60">
                  <c:v>0.14285714285714285</c:v>
                </c:pt>
              </c:numCache>
            </c:numRef>
          </c:xVal>
          <c:yVal>
            <c:numRef>
              <c:f>'Hantush_Molano_W(u,r,B)'!$I$5:$I$65</c:f>
              <c:numCache>
                <c:formatCode>0.0000</c:formatCode>
                <c:ptCount val="61"/>
                <c:pt idx="0">
                  <c:v>4.0601000000000003</c:v>
                </c:pt>
                <c:pt idx="1">
                  <c:v>4.0601000000000003</c:v>
                </c:pt>
                <c:pt idx="2">
                  <c:v>4.0601000000000003</c:v>
                </c:pt>
                <c:pt idx="3">
                  <c:v>4.0601000000000003</c:v>
                </c:pt>
                <c:pt idx="4">
                  <c:v>4.0601000000000003</c:v>
                </c:pt>
                <c:pt idx="5">
                  <c:v>4.0601000000000003</c:v>
                </c:pt>
                <c:pt idx="6">
                  <c:v>4.0601000000000003</c:v>
                </c:pt>
                <c:pt idx="7">
                  <c:v>4.0601000000000003</c:v>
                </c:pt>
                <c:pt idx="8">
                  <c:v>4.0601000000000003</c:v>
                </c:pt>
                <c:pt idx="9">
                  <c:v>4.0601000000000003</c:v>
                </c:pt>
                <c:pt idx="10">
                  <c:v>4.0601000000000003</c:v>
                </c:pt>
                <c:pt idx="11">
                  <c:v>4.0601000000000003</c:v>
                </c:pt>
                <c:pt idx="12">
                  <c:v>4.0601000000000003</c:v>
                </c:pt>
                <c:pt idx="13">
                  <c:v>4.0601000000000003</c:v>
                </c:pt>
                <c:pt idx="14">
                  <c:v>4.0601000000000003</c:v>
                </c:pt>
                <c:pt idx="15">
                  <c:v>4.0601000000000003</c:v>
                </c:pt>
                <c:pt idx="16">
                  <c:v>4.0601000000000003</c:v>
                </c:pt>
                <c:pt idx="17">
                  <c:v>4.0601000000000003</c:v>
                </c:pt>
                <c:pt idx="18">
                  <c:v>4.0601000000000003</c:v>
                </c:pt>
                <c:pt idx="19">
                  <c:v>4.0601000000000003</c:v>
                </c:pt>
                <c:pt idx="20">
                  <c:v>4.0601000000000003</c:v>
                </c:pt>
                <c:pt idx="21">
                  <c:v>4.0601000000000003</c:v>
                </c:pt>
                <c:pt idx="22">
                  <c:v>4.0601000000000003</c:v>
                </c:pt>
                <c:pt idx="23">
                  <c:v>4.0601000000000003</c:v>
                </c:pt>
                <c:pt idx="24">
                  <c:v>4.0599999999999996</c:v>
                </c:pt>
                <c:pt idx="25">
                  <c:v>4.0598999999999998</c:v>
                </c:pt>
                <c:pt idx="26">
                  <c:v>4.0598000000000001</c:v>
                </c:pt>
                <c:pt idx="27">
                  <c:v>4.0594999999999999</c:v>
                </c:pt>
                <c:pt idx="28">
                  <c:v>4.0434999999999999</c:v>
                </c:pt>
                <c:pt idx="29">
                  <c:v>4.0091999999999999</c:v>
                </c:pt>
                <c:pt idx="30">
                  <c:v>3.9950999999999999</c:v>
                </c:pt>
                <c:pt idx="31">
                  <c:v>3.8820999999999999</c:v>
                </c:pt>
                <c:pt idx="32">
                  <c:v>3.8384</c:v>
                </c:pt>
                <c:pt idx="33">
                  <c:v>3.7528999999999999</c:v>
                </c:pt>
                <c:pt idx="34">
                  <c:v>3.6903000000000001</c:v>
                </c:pt>
                <c:pt idx="35">
                  <c:v>3.6301999999999999</c:v>
                </c:pt>
                <c:pt idx="36">
                  <c:v>3.5724999999999998</c:v>
                </c:pt>
                <c:pt idx="37">
                  <c:v>3.1158000000000001</c:v>
                </c:pt>
                <c:pt idx="38">
                  <c:v>2.8016999999999999</c:v>
                </c:pt>
                <c:pt idx="39">
                  <c:v>2.5655000000000001</c:v>
                </c:pt>
                <c:pt idx="40">
                  <c:v>2.3776000000000002</c:v>
                </c:pt>
                <c:pt idx="41">
                  <c:v>2.2218</c:v>
                </c:pt>
                <c:pt idx="42">
                  <c:v>2.0893999999999999</c:v>
                </c:pt>
                <c:pt idx="43">
                  <c:v>1.9744999999999999</c:v>
                </c:pt>
                <c:pt idx="44">
                  <c:v>1.8732</c:v>
                </c:pt>
                <c:pt idx="45">
                  <c:v>1.7828999999999999</c:v>
                </c:pt>
                <c:pt idx="46">
                  <c:v>1.2065999999999999</c:v>
                </c:pt>
                <c:pt idx="47">
                  <c:v>0.89690000000000003</c:v>
                </c:pt>
                <c:pt idx="48">
                  <c:v>0.69689999999999996</c:v>
                </c:pt>
                <c:pt idx="49">
                  <c:v>0.55610000000000004</c:v>
                </c:pt>
                <c:pt idx="50">
                  <c:v>0.45179999999999998</c:v>
                </c:pt>
                <c:pt idx="51">
                  <c:v>0.37190000000000001</c:v>
                </c:pt>
                <c:pt idx="52">
                  <c:v>0.30919999999999997</c:v>
                </c:pt>
                <c:pt idx="53">
                  <c:v>0.23910000000000001</c:v>
                </c:pt>
                <c:pt idx="54">
                  <c:v>0.21859999999999999</c:v>
                </c:pt>
                <c:pt idx="55">
                  <c:v>4.8800000000000003E-2</c:v>
                </c:pt>
                <c:pt idx="56">
                  <c:v>1.2999999999999999E-2</c:v>
                </c:pt>
                <c:pt idx="57">
                  <c:v>3.8E-3</c:v>
                </c:pt>
                <c:pt idx="58">
                  <c:v>1.1000000000000001E-3</c:v>
                </c:pt>
                <c:pt idx="59">
                  <c:v>4.0000000000000002E-4</c:v>
                </c:pt>
                <c:pt idx="60">
                  <c:v>1E-4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5-630E-450D-B363-27759D5DCAF2}"/>
            </c:ext>
          </c:extLst>
        </c:ser>
        <c:ser>
          <c:idx val="8"/>
          <c:order val="6"/>
          <c:tx>
            <c:strRef>
              <c:f>'Hantush_Molano_W(u,r,B)'!$J$4</c:f>
              <c:strCache>
                <c:ptCount val="1"/>
                <c:pt idx="0">
                  <c:v>0.30</c:v>
                </c:pt>
              </c:strCache>
            </c:strRef>
          </c:tx>
          <c:spPr>
            <a:ln w="38100">
              <a:solidFill>
                <a:srgbClr val="969696"/>
              </a:solidFill>
              <a:prstDash val="solid"/>
            </a:ln>
          </c:spPr>
          <c:marker>
            <c:symbol val="none"/>
          </c:marker>
          <c:xVal>
            <c:numRef>
              <c:f>'Hantush_Molano_W(u,r,B)'!$A$5:$A$65</c:f>
              <c:numCache>
                <c:formatCode>0.00E+00</c:formatCode>
                <c:ptCount val="61"/>
                <c:pt idx="0">
                  <c:v>1000000</c:v>
                </c:pt>
                <c:pt idx="1">
                  <c:v>500000</c:v>
                </c:pt>
                <c:pt idx="2">
                  <c:v>333333.33333333331</c:v>
                </c:pt>
                <c:pt idx="3">
                  <c:v>250000</c:v>
                </c:pt>
                <c:pt idx="4">
                  <c:v>200000</c:v>
                </c:pt>
                <c:pt idx="5">
                  <c:v>166666.66666666666</c:v>
                </c:pt>
                <c:pt idx="6">
                  <c:v>142857.14285714287</c:v>
                </c:pt>
                <c:pt idx="7">
                  <c:v>125000</c:v>
                </c:pt>
                <c:pt idx="8">
                  <c:v>111111.11111111111</c:v>
                </c:pt>
                <c:pt idx="9">
                  <c:v>100000</c:v>
                </c:pt>
                <c:pt idx="10">
                  <c:v>50000</c:v>
                </c:pt>
                <c:pt idx="11">
                  <c:v>33333.333333333336</c:v>
                </c:pt>
                <c:pt idx="12">
                  <c:v>25000</c:v>
                </c:pt>
                <c:pt idx="13">
                  <c:v>20000</c:v>
                </c:pt>
                <c:pt idx="14">
                  <c:v>16666.666666666668</c:v>
                </c:pt>
                <c:pt idx="15">
                  <c:v>14285.714285714286</c:v>
                </c:pt>
                <c:pt idx="16">
                  <c:v>12500</c:v>
                </c:pt>
                <c:pt idx="17">
                  <c:v>11111.111111111111</c:v>
                </c:pt>
                <c:pt idx="18">
                  <c:v>10000</c:v>
                </c:pt>
                <c:pt idx="19">
                  <c:v>5000</c:v>
                </c:pt>
                <c:pt idx="20">
                  <c:v>3333.3333333337005</c:v>
                </c:pt>
                <c:pt idx="21">
                  <c:v>2500</c:v>
                </c:pt>
                <c:pt idx="22">
                  <c:v>2000</c:v>
                </c:pt>
                <c:pt idx="23">
                  <c:v>1666.6666666666667</c:v>
                </c:pt>
                <c:pt idx="24">
                  <c:v>1428.5714285714287</c:v>
                </c:pt>
                <c:pt idx="25">
                  <c:v>1250</c:v>
                </c:pt>
                <c:pt idx="26">
                  <c:v>1111.1111111111111</c:v>
                </c:pt>
                <c:pt idx="27">
                  <c:v>1000</c:v>
                </c:pt>
                <c:pt idx="28">
                  <c:v>500</c:v>
                </c:pt>
                <c:pt idx="29">
                  <c:v>333.33333333333331</c:v>
                </c:pt>
                <c:pt idx="30">
                  <c:v>250</c:v>
                </c:pt>
                <c:pt idx="31">
                  <c:v>200</c:v>
                </c:pt>
                <c:pt idx="32">
                  <c:v>166.66666666666666</c:v>
                </c:pt>
                <c:pt idx="33">
                  <c:v>142.85714285714286</c:v>
                </c:pt>
                <c:pt idx="34">
                  <c:v>125</c:v>
                </c:pt>
                <c:pt idx="35">
                  <c:v>111.11111111111111</c:v>
                </c:pt>
                <c:pt idx="36">
                  <c:v>100</c:v>
                </c:pt>
                <c:pt idx="37">
                  <c:v>50</c:v>
                </c:pt>
                <c:pt idx="38">
                  <c:v>33.333333333333336</c:v>
                </c:pt>
                <c:pt idx="39">
                  <c:v>25</c:v>
                </c:pt>
                <c:pt idx="40">
                  <c:v>20</c:v>
                </c:pt>
                <c:pt idx="41">
                  <c:v>16.666666666666668</c:v>
                </c:pt>
                <c:pt idx="42">
                  <c:v>14.285714285714285</c:v>
                </c:pt>
                <c:pt idx="43">
                  <c:v>12.5</c:v>
                </c:pt>
                <c:pt idx="44">
                  <c:v>11.111111111111111</c:v>
                </c:pt>
                <c:pt idx="45">
                  <c:v>10</c:v>
                </c:pt>
                <c:pt idx="46">
                  <c:v>5</c:v>
                </c:pt>
                <c:pt idx="47">
                  <c:v>3.3333333333333335</c:v>
                </c:pt>
                <c:pt idx="48">
                  <c:v>2.5</c:v>
                </c:pt>
                <c:pt idx="49">
                  <c:v>2</c:v>
                </c:pt>
                <c:pt idx="50">
                  <c:v>1.6666666666666667</c:v>
                </c:pt>
                <c:pt idx="51">
                  <c:v>1.4285714285714286</c:v>
                </c:pt>
                <c:pt idx="52">
                  <c:v>1.25</c:v>
                </c:pt>
                <c:pt idx="53">
                  <c:v>1.1111111111111112</c:v>
                </c:pt>
                <c:pt idx="54">
                  <c:v>1</c:v>
                </c:pt>
                <c:pt idx="55">
                  <c:v>0.5</c:v>
                </c:pt>
                <c:pt idx="56">
                  <c:v>0.33333333333333331</c:v>
                </c:pt>
                <c:pt idx="57">
                  <c:v>0.25</c:v>
                </c:pt>
                <c:pt idx="58">
                  <c:v>0.2</c:v>
                </c:pt>
                <c:pt idx="59">
                  <c:v>0.16666666666666666</c:v>
                </c:pt>
                <c:pt idx="60">
                  <c:v>0.14285714285714285</c:v>
                </c:pt>
              </c:numCache>
            </c:numRef>
          </c:xVal>
          <c:yVal>
            <c:numRef>
              <c:f>'Hantush_Molano_W(u,r,B)'!$J$5:$J$65</c:f>
              <c:numCache>
                <c:formatCode>0.0000</c:formatCode>
                <c:ptCount val="61"/>
                <c:pt idx="0">
                  <c:v>2.7448999999999999</c:v>
                </c:pt>
                <c:pt idx="1">
                  <c:v>2.7448999999999999</c:v>
                </c:pt>
                <c:pt idx="2">
                  <c:v>2.7448999999999999</c:v>
                </c:pt>
                <c:pt idx="3">
                  <c:v>2.7448999999999999</c:v>
                </c:pt>
                <c:pt idx="4">
                  <c:v>2.7448999999999999</c:v>
                </c:pt>
                <c:pt idx="5">
                  <c:v>2.7448999999999999</c:v>
                </c:pt>
                <c:pt idx="6">
                  <c:v>2.7448999999999999</c:v>
                </c:pt>
                <c:pt idx="7">
                  <c:v>2.7448999999999999</c:v>
                </c:pt>
                <c:pt idx="8">
                  <c:v>2.7448999999999999</c:v>
                </c:pt>
                <c:pt idx="9">
                  <c:v>2.7448999999999999</c:v>
                </c:pt>
                <c:pt idx="10">
                  <c:v>2.7448999999999999</c:v>
                </c:pt>
                <c:pt idx="11">
                  <c:v>2.7448999999999999</c:v>
                </c:pt>
                <c:pt idx="12">
                  <c:v>2.7448999999999999</c:v>
                </c:pt>
                <c:pt idx="13">
                  <c:v>2.7448999999999999</c:v>
                </c:pt>
                <c:pt idx="14">
                  <c:v>2.7448999999999999</c:v>
                </c:pt>
                <c:pt idx="15">
                  <c:v>2.7448999999999999</c:v>
                </c:pt>
                <c:pt idx="16">
                  <c:v>2.7448999999999999</c:v>
                </c:pt>
                <c:pt idx="17">
                  <c:v>2.7448999999999999</c:v>
                </c:pt>
                <c:pt idx="18">
                  <c:v>2.7448999999999999</c:v>
                </c:pt>
                <c:pt idx="19">
                  <c:v>2.7448999999999999</c:v>
                </c:pt>
                <c:pt idx="20">
                  <c:v>2.7448999999999999</c:v>
                </c:pt>
                <c:pt idx="21">
                  <c:v>2.7448999999999999</c:v>
                </c:pt>
                <c:pt idx="22">
                  <c:v>2.7448999999999999</c:v>
                </c:pt>
                <c:pt idx="23">
                  <c:v>2.7448999999999999</c:v>
                </c:pt>
                <c:pt idx="24">
                  <c:v>2.7448999999999999</c:v>
                </c:pt>
                <c:pt idx="25">
                  <c:v>2.7448999999999999</c:v>
                </c:pt>
                <c:pt idx="26">
                  <c:v>2.7448999999999999</c:v>
                </c:pt>
                <c:pt idx="27">
                  <c:v>2.7448999999999999</c:v>
                </c:pt>
                <c:pt idx="28">
                  <c:v>2.7448999999999999</c:v>
                </c:pt>
                <c:pt idx="29">
                  <c:v>2.7448000000000001</c:v>
                </c:pt>
                <c:pt idx="30">
                  <c:v>2.7444000000000002</c:v>
                </c:pt>
                <c:pt idx="31">
                  <c:v>2.7427999999999999</c:v>
                </c:pt>
                <c:pt idx="32">
                  <c:v>2.7397999999999998</c:v>
                </c:pt>
                <c:pt idx="33">
                  <c:v>2.7349999999999999</c:v>
                </c:pt>
                <c:pt idx="34">
                  <c:v>2.7284000000000002</c:v>
                </c:pt>
                <c:pt idx="35">
                  <c:v>2.7202000000000002</c:v>
                </c:pt>
                <c:pt idx="36">
                  <c:v>2.7103999999999999</c:v>
                </c:pt>
                <c:pt idx="37">
                  <c:v>2.5688</c:v>
                </c:pt>
                <c:pt idx="38">
                  <c:v>2.411</c:v>
                </c:pt>
                <c:pt idx="39">
                  <c:v>2.2660999999999998</c:v>
                </c:pt>
                <c:pt idx="40">
                  <c:v>2.1371000000000002</c:v>
                </c:pt>
                <c:pt idx="41">
                  <c:v>2.0226999999999999</c:v>
                </c:pt>
                <c:pt idx="42">
                  <c:v>1.9206000000000001</c:v>
                </c:pt>
                <c:pt idx="43">
                  <c:v>1.829</c:v>
                </c:pt>
                <c:pt idx="44">
                  <c:v>1.746</c:v>
                </c:pt>
                <c:pt idx="45">
                  <c:v>1.6704000000000001</c:v>
                </c:pt>
                <c:pt idx="46">
                  <c:v>1.1601999999999999</c:v>
                </c:pt>
                <c:pt idx="47">
                  <c:v>0.87129999999999996</c:v>
                </c:pt>
                <c:pt idx="48">
                  <c:v>0.68089999999999995</c:v>
                </c:pt>
                <c:pt idx="49">
                  <c:v>0.54530000000000001</c:v>
                </c:pt>
                <c:pt idx="50">
                  <c:v>0.44409999999999999</c:v>
                </c:pt>
                <c:pt idx="51">
                  <c:v>0.36609999999999998</c:v>
                </c:pt>
                <c:pt idx="52">
                  <c:v>0.30499999999999999</c:v>
                </c:pt>
                <c:pt idx="53">
                  <c:v>0.25590000000000002</c:v>
                </c:pt>
                <c:pt idx="54">
                  <c:v>0.21609999999999999</c:v>
                </c:pt>
                <c:pt idx="55">
                  <c:v>4.8500000000000001E-2</c:v>
                </c:pt>
                <c:pt idx="56">
                  <c:v>1.2999999999999999E-2</c:v>
                </c:pt>
                <c:pt idx="57">
                  <c:v>3.8E-3</c:v>
                </c:pt>
                <c:pt idx="58">
                  <c:v>1.1000000000000001E-3</c:v>
                </c:pt>
                <c:pt idx="59">
                  <c:v>4.0000000000000002E-4</c:v>
                </c:pt>
                <c:pt idx="60">
                  <c:v>1E-4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6-630E-450D-B363-27759D5DCAF2}"/>
            </c:ext>
          </c:extLst>
        </c:ser>
        <c:ser>
          <c:idx val="9"/>
          <c:order val="7"/>
          <c:tx>
            <c:strRef>
              <c:f>'Hantush_Molano_W(u,r,B)'!$K$4</c:f>
              <c:strCache>
                <c:ptCount val="1"/>
                <c:pt idx="0">
                  <c:v>0.50</c:v>
                </c:pt>
              </c:strCache>
            </c:strRef>
          </c:tx>
          <c:spPr>
            <a:ln w="25400">
              <a:solidFill>
                <a:schemeClr val="tx1"/>
              </a:solidFill>
              <a:prstDash val="solid"/>
            </a:ln>
          </c:spPr>
          <c:marker>
            <c:symbol val="none"/>
          </c:marker>
          <c:xVal>
            <c:numRef>
              <c:f>'Hantush_Molano_W(u,r,B)'!$A$5:$A$65</c:f>
              <c:numCache>
                <c:formatCode>0.00E+00</c:formatCode>
                <c:ptCount val="61"/>
                <c:pt idx="0">
                  <c:v>1000000</c:v>
                </c:pt>
                <c:pt idx="1">
                  <c:v>500000</c:v>
                </c:pt>
                <c:pt idx="2">
                  <c:v>333333.33333333331</c:v>
                </c:pt>
                <c:pt idx="3">
                  <c:v>250000</c:v>
                </c:pt>
                <c:pt idx="4">
                  <c:v>200000</c:v>
                </c:pt>
                <c:pt idx="5">
                  <c:v>166666.66666666666</c:v>
                </c:pt>
                <c:pt idx="6">
                  <c:v>142857.14285714287</c:v>
                </c:pt>
                <c:pt idx="7">
                  <c:v>125000</c:v>
                </c:pt>
                <c:pt idx="8">
                  <c:v>111111.11111111111</c:v>
                </c:pt>
                <c:pt idx="9">
                  <c:v>100000</c:v>
                </c:pt>
                <c:pt idx="10">
                  <c:v>50000</c:v>
                </c:pt>
                <c:pt idx="11">
                  <c:v>33333.333333333336</c:v>
                </c:pt>
                <c:pt idx="12">
                  <c:v>25000</c:v>
                </c:pt>
                <c:pt idx="13">
                  <c:v>20000</c:v>
                </c:pt>
                <c:pt idx="14">
                  <c:v>16666.666666666668</c:v>
                </c:pt>
                <c:pt idx="15">
                  <c:v>14285.714285714286</c:v>
                </c:pt>
                <c:pt idx="16">
                  <c:v>12500</c:v>
                </c:pt>
                <c:pt idx="17">
                  <c:v>11111.111111111111</c:v>
                </c:pt>
                <c:pt idx="18">
                  <c:v>10000</c:v>
                </c:pt>
                <c:pt idx="19">
                  <c:v>5000</c:v>
                </c:pt>
                <c:pt idx="20">
                  <c:v>3333.3333333337005</c:v>
                </c:pt>
                <c:pt idx="21">
                  <c:v>2500</c:v>
                </c:pt>
                <c:pt idx="22">
                  <c:v>2000</c:v>
                </c:pt>
                <c:pt idx="23">
                  <c:v>1666.6666666666667</c:v>
                </c:pt>
                <c:pt idx="24">
                  <c:v>1428.5714285714287</c:v>
                </c:pt>
                <c:pt idx="25">
                  <c:v>1250</c:v>
                </c:pt>
                <c:pt idx="26">
                  <c:v>1111.1111111111111</c:v>
                </c:pt>
                <c:pt idx="27">
                  <c:v>1000</c:v>
                </c:pt>
                <c:pt idx="28">
                  <c:v>500</c:v>
                </c:pt>
                <c:pt idx="29">
                  <c:v>333.33333333333331</c:v>
                </c:pt>
                <c:pt idx="30">
                  <c:v>250</c:v>
                </c:pt>
                <c:pt idx="31">
                  <c:v>200</c:v>
                </c:pt>
                <c:pt idx="32">
                  <c:v>166.66666666666666</c:v>
                </c:pt>
                <c:pt idx="33">
                  <c:v>142.85714285714286</c:v>
                </c:pt>
                <c:pt idx="34">
                  <c:v>125</c:v>
                </c:pt>
                <c:pt idx="35">
                  <c:v>111.11111111111111</c:v>
                </c:pt>
                <c:pt idx="36">
                  <c:v>100</c:v>
                </c:pt>
                <c:pt idx="37">
                  <c:v>50</c:v>
                </c:pt>
                <c:pt idx="38">
                  <c:v>33.333333333333336</c:v>
                </c:pt>
                <c:pt idx="39">
                  <c:v>25</c:v>
                </c:pt>
                <c:pt idx="40">
                  <c:v>20</c:v>
                </c:pt>
                <c:pt idx="41">
                  <c:v>16.666666666666668</c:v>
                </c:pt>
                <c:pt idx="42">
                  <c:v>14.285714285714285</c:v>
                </c:pt>
                <c:pt idx="43">
                  <c:v>12.5</c:v>
                </c:pt>
                <c:pt idx="44">
                  <c:v>11.111111111111111</c:v>
                </c:pt>
                <c:pt idx="45">
                  <c:v>10</c:v>
                </c:pt>
                <c:pt idx="46">
                  <c:v>5</c:v>
                </c:pt>
                <c:pt idx="47">
                  <c:v>3.3333333333333335</c:v>
                </c:pt>
                <c:pt idx="48">
                  <c:v>2.5</c:v>
                </c:pt>
                <c:pt idx="49">
                  <c:v>2</c:v>
                </c:pt>
                <c:pt idx="50">
                  <c:v>1.6666666666666667</c:v>
                </c:pt>
                <c:pt idx="51">
                  <c:v>1.4285714285714286</c:v>
                </c:pt>
                <c:pt idx="52">
                  <c:v>1.25</c:v>
                </c:pt>
                <c:pt idx="53">
                  <c:v>1.1111111111111112</c:v>
                </c:pt>
                <c:pt idx="54">
                  <c:v>1</c:v>
                </c:pt>
                <c:pt idx="55">
                  <c:v>0.5</c:v>
                </c:pt>
                <c:pt idx="56">
                  <c:v>0.33333333333333331</c:v>
                </c:pt>
                <c:pt idx="57">
                  <c:v>0.25</c:v>
                </c:pt>
                <c:pt idx="58">
                  <c:v>0.2</c:v>
                </c:pt>
                <c:pt idx="59">
                  <c:v>0.16666666666666666</c:v>
                </c:pt>
                <c:pt idx="60">
                  <c:v>0.14285714285714285</c:v>
                </c:pt>
              </c:numCache>
            </c:numRef>
          </c:xVal>
          <c:yVal>
            <c:numRef>
              <c:f>'Hantush_Molano_W(u,r,B)'!$K$5:$K$65</c:f>
              <c:numCache>
                <c:formatCode>0.0000</c:formatCode>
                <c:ptCount val="61"/>
                <c:pt idx="0">
                  <c:v>1.8488</c:v>
                </c:pt>
                <c:pt idx="1">
                  <c:v>1.8488</c:v>
                </c:pt>
                <c:pt idx="2">
                  <c:v>1.8488</c:v>
                </c:pt>
                <c:pt idx="3">
                  <c:v>1.8488</c:v>
                </c:pt>
                <c:pt idx="4">
                  <c:v>1.8488</c:v>
                </c:pt>
                <c:pt idx="5">
                  <c:v>1.8488</c:v>
                </c:pt>
                <c:pt idx="6">
                  <c:v>1.8488</c:v>
                </c:pt>
                <c:pt idx="7">
                  <c:v>1.8488</c:v>
                </c:pt>
                <c:pt idx="8">
                  <c:v>1.8488</c:v>
                </c:pt>
                <c:pt idx="9">
                  <c:v>1.8488</c:v>
                </c:pt>
                <c:pt idx="10">
                  <c:v>1.8488</c:v>
                </c:pt>
                <c:pt idx="11">
                  <c:v>1.8488</c:v>
                </c:pt>
                <c:pt idx="12">
                  <c:v>1.8488</c:v>
                </c:pt>
                <c:pt idx="13">
                  <c:v>1.8488</c:v>
                </c:pt>
                <c:pt idx="14">
                  <c:v>1.8488</c:v>
                </c:pt>
                <c:pt idx="15">
                  <c:v>1.8488</c:v>
                </c:pt>
                <c:pt idx="16">
                  <c:v>1.8488</c:v>
                </c:pt>
                <c:pt idx="17">
                  <c:v>1.8488</c:v>
                </c:pt>
                <c:pt idx="18">
                  <c:v>1.8488</c:v>
                </c:pt>
                <c:pt idx="19">
                  <c:v>1.8488</c:v>
                </c:pt>
                <c:pt idx="20">
                  <c:v>1.8488</c:v>
                </c:pt>
                <c:pt idx="21">
                  <c:v>1.8488</c:v>
                </c:pt>
                <c:pt idx="22">
                  <c:v>1.8488</c:v>
                </c:pt>
                <c:pt idx="23">
                  <c:v>1.8488</c:v>
                </c:pt>
                <c:pt idx="24">
                  <c:v>1.8488</c:v>
                </c:pt>
                <c:pt idx="25">
                  <c:v>1.8488</c:v>
                </c:pt>
                <c:pt idx="26">
                  <c:v>1.8488</c:v>
                </c:pt>
                <c:pt idx="27">
                  <c:v>1.8488</c:v>
                </c:pt>
                <c:pt idx="28">
                  <c:v>1.8488</c:v>
                </c:pt>
                <c:pt idx="29">
                  <c:v>1.8488</c:v>
                </c:pt>
                <c:pt idx="30">
                  <c:v>1.8488</c:v>
                </c:pt>
                <c:pt idx="31">
                  <c:v>1.8488</c:v>
                </c:pt>
                <c:pt idx="32">
                  <c:v>1.8488</c:v>
                </c:pt>
                <c:pt idx="33">
                  <c:v>1.8488</c:v>
                </c:pt>
                <c:pt idx="34">
                  <c:v>1.8488</c:v>
                </c:pt>
                <c:pt idx="35">
                  <c:v>1.8487</c:v>
                </c:pt>
                <c:pt idx="36">
                  <c:v>1.8486</c:v>
                </c:pt>
                <c:pt idx="37">
                  <c:v>1.8379000000000001</c:v>
                </c:pt>
                <c:pt idx="38">
                  <c:v>1.8062</c:v>
                </c:pt>
                <c:pt idx="39">
                  <c:v>1.7603</c:v>
                </c:pt>
                <c:pt idx="40">
                  <c:v>1.7075</c:v>
                </c:pt>
                <c:pt idx="41">
                  <c:v>1.6524000000000001</c:v>
                </c:pt>
                <c:pt idx="42">
                  <c:v>1.5972999999999999</c:v>
                </c:pt>
                <c:pt idx="43">
                  <c:v>1.5436000000000001</c:v>
                </c:pt>
                <c:pt idx="44">
                  <c:v>1.4918</c:v>
                </c:pt>
                <c:pt idx="45">
                  <c:v>1.4421999999999999</c:v>
                </c:pt>
                <c:pt idx="46">
                  <c:v>1.0591999999999999</c:v>
                </c:pt>
                <c:pt idx="47">
                  <c:v>0.81420000000000003</c:v>
                </c:pt>
                <c:pt idx="48">
                  <c:v>0.64459999999999995</c:v>
                </c:pt>
                <c:pt idx="49">
                  <c:v>0.52059999999999995</c:v>
                </c:pt>
                <c:pt idx="50">
                  <c:v>0.42659999999999998</c:v>
                </c:pt>
                <c:pt idx="51">
                  <c:v>0.35339999999999999</c:v>
                </c:pt>
                <c:pt idx="52">
                  <c:v>0.29530000000000001</c:v>
                </c:pt>
                <c:pt idx="53">
                  <c:v>0.2485</c:v>
                </c:pt>
                <c:pt idx="54">
                  <c:v>0.21029999999999999</c:v>
                </c:pt>
                <c:pt idx="55">
                  <c:v>4.7699999999999999E-2</c:v>
                </c:pt>
                <c:pt idx="56">
                  <c:v>1.2800000000000001E-2</c:v>
                </c:pt>
                <c:pt idx="57">
                  <c:v>3.7000000000000002E-3</c:v>
                </c:pt>
                <c:pt idx="58">
                  <c:v>1.1000000000000001E-3</c:v>
                </c:pt>
                <c:pt idx="59">
                  <c:v>4.0000000000000002E-4</c:v>
                </c:pt>
                <c:pt idx="60">
                  <c:v>1E-4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7-630E-450D-B363-27759D5DCAF2}"/>
            </c:ext>
          </c:extLst>
        </c:ser>
        <c:ser>
          <c:idx val="10"/>
          <c:order val="8"/>
          <c:tx>
            <c:strRef>
              <c:f>'Hantush_Molano_W(u,r,B)'!$L$4</c:f>
              <c:strCache>
                <c:ptCount val="1"/>
                <c:pt idx="0">
                  <c:v>0.70</c:v>
                </c:pt>
              </c:strCache>
            </c:strRef>
          </c:tx>
          <c:spPr>
            <a:ln w="25400">
              <a:solidFill>
                <a:srgbClr val="808080"/>
              </a:solidFill>
              <a:prstDash val="lgDash"/>
            </a:ln>
          </c:spPr>
          <c:marker>
            <c:symbol val="none"/>
          </c:marker>
          <c:xVal>
            <c:numRef>
              <c:f>'Hantush_Molano_W(u,r,B)'!$A$5:$A$65</c:f>
              <c:numCache>
                <c:formatCode>0.00E+00</c:formatCode>
                <c:ptCount val="61"/>
                <c:pt idx="0">
                  <c:v>1000000</c:v>
                </c:pt>
                <c:pt idx="1">
                  <c:v>500000</c:v>
                </c:pt>
                <c:pt idx="2">
                  <c:v>333333.33333333331</c:v>
                </c:pt>
                <c:pt idx="3">
                  <c:v>250000</c:v>
                </c:pt>
                <c:pt idx="4">
                  <c:v>200000</c:v>
                </c:pt>
                <c:pt idx="5">
                  <c:v>166666.66666666666</c:v>
                </c:pt>
                <c:pt idx="6">
                  <c:v>142857.14285714287</c:v>
                </c:pt>
                <c:pt idx="7">
                  <c:v>125000</c:v>
                </c:pt>
                <c:pt idx="8">
                  <c:v>111111.11111111111</c:v>
                </c:pt>
                <c:pt idx="9">
                  <c:v>100000</c:v>
                </c:pt>
                <c:pt idx="10">
                  <c:v>50000</c:v>
                </c:pt>
                <c:pt idx="11">
                  <c:v>33333.333333333336</c:v>
                </c:pt>
                <c:pt idx="12">
                  <c:v>25000</c:v>
                </c:pt>
                <c:pt idx="13">
                  <c:v>20000</c:v>
                </c:pt>
                <c:pt idx="14">
                  <c:v>16666.666666666668</c:v>
                </c:pt>
                <c:pt idx="15">
                  <c:v>14285.714285714286</c:v>
                </c:pt>
                <c:pt idx="16">
                  <c:v>12500</c:v>
                </c:pt>
                <c:pt idx="17">
                  <c:v>11111.111111111111</c:v>
                </c:pt>
                <c:pt idx="18">
                  <c:v>10000</c:v>
                </c:pt>
                <c:pt idx="19">
                  <c:v>5000</c:v>
                </c:pt>
                <c:pt idx="20">
                  <c:v>3333.3333333337005</c:v>
                </c:pt>
                <c:pt idx="21">
                  <c:v>2500</c:v>
                </c:pt>
                <c:pt idx="22">
                  <c:v>2000</c:v>
                </c:pt>
                <c:pt idx="23">
                  <c:v>1666.6666666666667</c:v>
                </c:pt>
                <c:pt idx="24">
                  <c:v>1428.5714285714287</c:v>
                </c:pt>
                <c:pt idx="25">
                  <c:v>1250</c:v>
                </c:pt>
                <c:pt idx="26">
                  <c:v>1111.1111111111111</c:v>
                </c:pt>
                <c:pt idx="27">
                  <c:v>1000</c:v>
                </c:pt>
                <c:pt idx="28">
                  <c:v>500</c:v>
                </c:pt>
                <c:pt idx="29">
                  <c:v>333.33333333333331</c:v>
                </c:pt>
                <c:pt idx="30">
                  <c:v>250</c:v>
                </c:pt>
                <c:pt idx="31">
                  <c:v>200</c:v>
                </c:pt>
                <c:pt idx="32">
                  <c:v>166.66666666666666</c:v>
                </c:pt>
                <c:pt idx="33">
                  <c:v>142.85714285714286</c:v>
                </c:pt>
                <c:pt idx="34">
                  <c:v>125</c:v>
                </c:pt>
                <c:pt idx="35">
                  <c:v>111.11111111111111</c:v>
                </c:pt>
                <c:pt idx="36">
                  <c:v>100</c:v>
                </c:pt>
                <c:pt idx="37">
                  <c:v>50</c:v>
                </c:pt>
                <c:pt idx="38">
                  <c:v>33.333333333333336</c:v>
                </c:pt>
                <c:pt idx="39">
                  <c:v>25</c:v>
                </c:pt>
                <c:pt idx="40">
                  <c:v>20</c:v>
                </c:pt>
                <c:pt idx="41">
                  <c:v>16.666666666666668</c:v>
                </c:pt>
                <c:pt idx="42">
                  <c:v>14.285714285714285</c:v>
                </c:pt>
                <c:pt idx="43">
                  <c:v>12.5</c:v>
                </c:pt>
                <c:pt idx="44">
                  <c:v>11.111111111111111</c:v>
                </c:pt>
                <c:pt idx="45">
                  <c:v>10</c:v>
                </c:pt>
                <c:pt idx="46">
                  <c:v>5</c:v>
                </c:pt>
                <c:pt idx="47">
                  <c:v>3.3333333333333335</c:v>
                </c:pt>
                <c:pt idx="48">
                  <c:v>2.5</c:v>
                </c:pt>
                <c:pt idx="49">
                  <c:v>2</c:v>
                </c:pt>
                <c:pt idx="50">
                  <c:v>1.6666666666666667</c:v>
                </c:pt>
                <c:pt idx="51">
                  <c:v>1.4285714285714286</c:v>
                </c:pt>
                <c:pt idx="52">
                  <c:v>1.25</c:v>
                </c:pt>
                <c:pt idx="53">
                  <c:v>1.1111111111111112</c:v>
                </c:pt>
                <c:pt idx="54">
                  <c:v>1</c:v>
                </c:pt>
                <c:pt idx="55">
                  <c:v>0.5</c:v>
                </c:pt>
                <c:pt idx="56">
                  <c:v>0.33333333333333331</c:v>
                </c:pt>
                <c:pt idx="57">
                  <c:v>0.25</c:v>
                </c:pt>
                <c:pt idx="58">
                  <c:v>0.2</c:v>
                </c:pt>
                <c:pt idx="59">
                  <c:v>0.16666666666666666</c:v>
                </c:pt>
                <c:pt idx="60">
                  <c:v>0.14285714285714285</c:v>
                </c:pt>
              </c:numCache>
            </c:numRef>
          </c:xVal>
          <c:yVal>
            <c:numRef>
              <c:f>'Hantush_Molano_W(u,r,B)'!$L$5:$L$65</c:f>
              <c:numCache>
                <c:formatCode>0.0000</c:formatCode>
                <c:ptCount val="61"/>
                <c:pt idx="0">
                  <c:v>1.321</c:v>
                </c:pt>
                <c:pt idx="1">
                  <c:v>1.321</c:v>
                </c:pt>
                <c:pt idx="2">
                  <c:v>1.321</c:v>
                </c:pt>
                <c:pt idx="3">
                  <c:v>1.321</c:v>
                </c:pt>
                <c:pt idx="4">
                  <c:v>1.321</c:v>
                </c:pt>
                <c:pt idx="5">
                  <c:v>1.321</c:v>
                </c:pt>
                <c:pt idx="6">
                  <c:v>1.321</c:v>
                </c:pt>
                <c:pt idx="7">
                  <c:v>1.321</c:v>
                </c:pt>
                <c:pt idx="8">
                  <c:v>1.321</c:v>
                </c:pt>
                <c:pt idx="9">
                  <c:v>1.321</c:v>
                </c:pt>
                <c:pt idx="10">
                  <c:v>1.321</c:v>
                </c:pt>
                <c:pt idx="11">
                  <c:v>1.321</c:v>
                </c:pt>
                <c:pt idx="12">
                  <c:v>1.321</c:v>
                </c:pt>
                <c:pt idx="13">
                  <c:v>1.321</c:v>
                </c:pt>
                <c:pt idx="14">
                  <c:v>1.321</c:v>
                </c:pt>
                <c:pt idx="15">
                  <c:v>1.321</c:v>
                </c:pt>
                <c:pt idx="16">
                  <c:v>1.321</c:v>
                </c:pt>
                <c:pt idx="17">
                  <c:v>1.321</c:v>
                </c:pt>
                <c:pt idx="18">
                  <c:v>1.321</c:v>
                </c:pt>
                <c:pt idx="19">
                  <c:v>1.321</c:v>
                </c:pt>
                <c:pt idx="20">
                  <c:v>1.321</c:v>
                </c:pt>
                <c:pt idx="21">
                  <c:v>1.321</c:v>
                </c:pt>
                <c:pt idx="22">
                  <c:v>1.321</c:v>
                </c:pt>
                <c:pt idx="23">
                  <c:v>1.321</c:v>
                </c:pt>
                <c:pt idx="24">
                  <c:v>1.321</c:v>
                </c:pt>
                <c:pt idx="25">
                  <c:v>1.321</c:v>
                </c:pt>
                <c:pt idx="26">
                  <c:v>1.321</c:v>
                </c:pt>
                <c:pt idx="27">
                  <c:v>1.321</c:v>
                </c:pt>
                <c:pt idx="28">
                  <c:v>1.321</c:v>
                </c:pt>
                <c:pt idx="29">
                  <c:v>1.321</c:v>
                </c:pt>
                <c:pt idx="30">
                  <c:v>1.321</c:v>
                </c:pt>
                <c:pt idx="31">
                  <c:v>1.321</c:v>
                </c:pt>
                <c:pt idx="32">
                  <c:v>1.321</c:v>
                </c:pt>
                <c:pt idx="33">
                  <c:v>1.321</c:v>
                </c:pt>
                <c:pt idx="34">
                  <c:v>1.321</c:v>
                </c:pt>
                <c:pt idx="35">
                  <c:v>1.321</c:v>
                </c:pt>
                <c:pt idx="36">
                  <c:v>1.3207</c:v>
                </c:pt>
                <c:pt idx="37">
                  <c:v>1.3207</c:v>
                </c:pt>
                <c:pt idx="38">
                  <c:v>1.3177000000000001</c:v>
                </c:pt>
                <c:pt idx="39">
                  <c:v>1.3093999999999999</c:v>
                </c:pt>
                <c:pt idx="40">
                  <c:v>1.2955000000000001</c:v>
                </c:pt>
                <c:pt idx="41">
                  <c:v>1.2769999999999999</c:v>
                </c:pt>
                <c:pt idx="42">
                  <c:v>1.2551000000000001</c:v>
                </c:pt>
                <c:pt idx="43">
                  <c:v>1.2310000000000001</c:v>
                </c:pt>
                <c:pt idx="44">
                  <c:v>1.2054</c:v>
                </c:pt>
                <c:pt idx="45">
                  <c:v>1.1791</c:v>
                </c:pt>
                <c:pt idx="46">
                  <c:v>0.9284</c:v>
                </c:pt>
                <c:pt idx="47">
                  <c:v>0.7369</c:v>
                </c:pt>
                <c:pt idx="48">
                  <c:v>0.59430000000000005</c:v>
                </c:pt>
                <c:pt idx="49">
                  <c:v>0.48599999999999999</c:v>
                </c:pt>
                <c:pt idx="50">
                  <c:v>0.40179999999999999</c:v>
                </c:pt>
                <c:pt idx="51">
                  <c:v>0.33510000000000001</c:v>
                </c:pt>
                <c:pt idx="52">
                  <c:v>0.28149999999999997</c:v>
                </c:pt>
                <c:pt idx="53">
                  <c:v>0.23780000000000001</c:v>
                </c:pt>
                <c:pt idx="54">
                  <c:v>0.20200000000000001</c:v>
                </c:pt>
                <c:pt idx="55">
                  <c:v>4.6699999999999998E-2</c:v>
                </c:pt>
                <c:pt idx="56">
                  <c:v>1.26E-2</c:v>
                </c:pt>
                <c:pt idx="57">
                  <c:v>3.7000000000000002E-3</c:v>
                </c:pt>
                <c:pt idx="58">
                  <c:v>1.1000000000000001E-3</c:v>
                </c:pt>
                <c:pt idx="59">
                  <c:v>4.0000000000000002E-4</c:v>
                </c:pt>
                <c:pt idx="60">
                  <c:v>1E-4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8-630E-450D-B363-27759D5DCAF2}"/>
            </c:ext>
          </c:extLst>
        </c:ser>
        <c:ser>
          <c:idx val="11"/>
          <c:order val="9"/>
          <c:tx>
            <c:strRef>
              <c:f>'Hantush_Molano_W(u,r,B)'!$M$4</c:f>
              <c:strCache>
                <c:ptCount val="1"/>
                <c:pt idx="0">
                  <c:v>0.85</c:v>
                </c:pt>
              </c:strCache>
            </c:strRef>
          </c:tx>
          <c:spPr>
            <a:ln w="25400">
              <a:solidFill>
                <a:schemeClr val="tx1"/>
              </a:solidFill>
              <a:prstDash val="lgDashDot"/>
            </a:ln>
          </c:spPr>
          <c:marker>
            <c:symbol val="none"/>
          </c:marker>
          <c:xVal>
            <c:numRef>
              <c:f>'Hantush_Molano_W(u,r,B)'!$A$5:$A$65</c:f>
              <c:numCache>
                <c:formatCode>0.00E+00</c:formatCode>
                <c:ptCount val="61"/>
                <c:pt idx="0">
                  <c:v>1000000</c:v>
                </c:pt>
                <c:pt idx="1">
                  <c:v>500000</c:v>
                </c:pt>
                <c:pt idx="2">
                  <c:v>333333.33333333331</c:v>
                </c:pt>
                <c:pt idx="3">
                  <c:v>250000</c:v>
                </c:pt>
                <c:pt idx="4">
                  <c:v>200000</c:v>
                </c:pt>
                <c:pt idx="5">
                  <c:v>166666.66666666666</c:v>
                </c:pt>
                <c:pt idx="6">
                  <c:v>142857.14285714287</c:v>
                </c:pt>
                <c:pt idx="7">
                  <c:v>125000</c:v>
                </c:pt>
                <c:pt idx="8">
                  <c:v>111111.11111111111</c:v>
                </c:pt>
                <c:pt idx="9">
                  <c:v>100000</c:v>
                </c:pt>
                <c:pt idx="10">
                  <c:v>50000</c:v>
                </c:pt>
                <c:pt idx="11">
                  <c:v>33333.333333333336</c:v>
                </c:pt>
                <c:pt idx="12">
                  <c:v>25000</c:v>
                </c:pt>
                <c:pt idx="13">
                  <c:v>20000</c:v>
                </c:pt>
                <c:pt idx="14">
                  <c:v>16666.666666666668</c:v>
                </c:pt>
                <c:pt idx="15">
                  <c:v>14285.714285714286</c:v>
                </c:pt>
                <c:pt idx="16">
                  <c:v>12500</c:v>
                </c:pt>
                <c:pt idx="17">
                  <c:v>11111.111111111111</c:v>
                </c:pt>
                <c:pt idx="18">
                  <c:v>10000</c:v>
                </c:pt>
                <c:pt idx="19">
                  <c:v>5000</c:v>
                </c:pt>
                <c:pt idx="20">
                  <c:v>3333.3333333337005</c:v>
                </c:pt>
                <c:pt idx="21">
                  <c:v>2500</c:v>
                </c:pt>
                <c:pt idx="22">
                  <c:v>2000</c:v>
                </c:pt>
                <c:pt idx="23">
                  <c:v>1666.6666666666667</c:v>
                </c:pt>
                <c:pt idx="24">
                  <c:v>1428.5714285714287</c:v>
                </c:pt>
                <c:pt idx="25">
                  <c:v>1250</c:v>
                </c:pt>
                <c:pt idx="26">
                  <c:v>1111.1111111111111</c:v>
                </c:pt>
                <c:pt idx="27">
                  <c:v>1000</c:v>
                </c:pt>
                <c:pt idx="28">
                  <c:v>500</c:v>
                </c:pt>
                <c:pt idx="29">
                  <c:v>333.33333333333331</c:v>
                </c:pt>
                <c:pt idx="30">
                  <c:v>250</c:v>
                </c:pt>
                <c:pt idx="31">
                  <c:v>200</c:v>
                </c:pt>
                <c:pt idx="32">
                  <c:v>166.66666666666666</c:v>
                </c:pt>
                <c:pt idx="33">
                  <c:v>142.85714285714286</c:v>
                </c:pt>
                <c:pt idx="34">
                  <c:v>125</c:v>
                </c:pt>
                <c:pt idx="35">
                  <c:v>111.11111111111111</c:v>
                </c:pt>
                <c:pt idx="36">
                  <c:v>100</c:v>
                </c:pt>
                <c:pt idx="37">
                  <c:v>50</c:v>
                </c:pt>
                <c:pt idx="38">
                  <c:v>33.333333333333336</c:v>
                </c:pt>
                <c:pt idx="39">
                  <c:v>25</c:v>
                </c:pt>
                <c:pt idx="40">
                  <c:v>20</c:v>
                </c:pt>
                <c:pt idx="41">
                  <c:v>16.666666666666668</c:v>
                </c:pt>
                <c:pt idx="42">
                  <c:v>14.285714285714285</c:v>
                </c:pt>
                <c:pt idx="43">
                  <c:v>12.5</c:v>
                </c:pt>
                <c:pt idx="44">
                  <c:v>11.111111111111111</c:v>
                </c:pt>
                <c:pt idx="45">
                  <c:v>10</c:v>
                </c:pt>
                <c:pt idx="46">
                  <c:v>5</c:v>
                </c:pt>
                <c:pt idx="47">
                  <c:v>3.3333333333333335</c:v>
                </c:pt>
                <c:pt idx="48">
                  <c:v>2.5</c:v>
                </c:pt>
                <c:pt idx="49">
                  <c:v>2</c:v>
                </c:pt>
                <c:pt idx="50">
                  <c:v>1.6666666666666667</c:v>
                </c:pt>
                <c:pt idx="51">
                  <c:v>1.4285714285714286</c:v>
                </c:pt>
                <c:pt idx="52">
                  <c:v>1.25</c:v>
                </c:pt>
                <c:pt idx="53">
                  <c:v>1.1111111111111112</c:v>
                </c:pt>
                <c:pt idx="54">
                  <c:v>1</c:v>
                </c:pt>
                <c:pt idx="55">
                  <c:v>0.5</c:v>
                </c:pt>
                <c:pt idx="56">
                  <c:v>0.33333333333333331</c:v>
                </c:pt>
                <c:pt idx="57">
                  <c:v>0.25</c:v>
                </c:pt>
                <c:pt idx="58">
                  <c:v>0.2</c:v>
                </c:pt>
                <c:pt idx="59">
                  <c:v>0.16666666666666666</c:v>
                </c:pt>
                <c:pt idx="60">
                  <c:v>0.14285714285714285</c:v>
                </c:pt>
              </c:numCache>
            </c:numRef>
          </c:xVal>
          <c:yVal>
            <c:numRef>
              <c:f>'Hantush_Molano_W(u,r,B)'!$M$5:$M$65</c:f>
              <c:numCache>
                <c:formatCode>0.0000</c:formatCode>
                <c:ptCount val="61"/>
                <c:pt idx="0">
                  <c:v>1.0485</c:v>
                </c:pt>
                <c:pt idx="1">
                  <c:v>1.0485</c:v>
                </c:pt>
                <c:pt idx="2">
                  <c:v>1.0485</c:v>
                </c:pt>
                <c:pt idx="3">
                  <c:v>1.0485</c:v>
                </c:pt>
                <c:pt idx="4">
                  <c:v>1.0485</c:v>
                </c:pt>
                <c:pt idx="5">
                  <c:v>1.0485</c:v>
                </c:pt>
                <c:pt idx="6">
                  <c:v>1.0485</c:v>
                </c:pt>
                <c:pt idx="7">
                  <c:v>1.0485</c:v>
                </c:pt>
                <c:pt idx="8">
                  <c:v>1.0485</c:v>
                </c:pt>
                <c:pt idx="9">
                  <c:v>1.0485</c:v>
                </c:pt>
                <c:pt idx="10">
                  <c:v>1.0485</c:v>
                </c:pt>
                <c:pt idx="11">
                  <c:v>1.0485</c:v>
                </c:pt>
                <c:pt idx="12">
                  <c:v>1.0485</c:v>
                </c:pt>
                <c:pt idx="13">
                  <c:v>1.0485</c:v>
                </c:pt>
                <c:pt idx="14">
                  <c:v>1.0485</c:v>
                </c:pt>
                <c:pt idx="15">
                  <c:v>1.0485</c:v>
                </c:pt>
                <c:pt idx="16">
                  <c:v>1.0485</c:v>
                </c:pt>
                <c:pt idx="17">
                  <c:v>1.0485</c:v>
                </c:pt>
                <c:pt idx="18">
                  <c:v>1.0485</c:v>
                </c:pt>
                <c:pt idx="19">
                  <c:v>1.0485</c:v>
                </c:pt>
                <c:pt idx="20">
                  <c:v>1.0485</c:v>
                </c:pt>
                <c:pt idx="21">
                  <c:v>1.0485</c:v>
                </c:pt>
                <c:pt idx="22">
                  <c:v>1.0485</c:v>
                </c:pt>
                <c:pt idx="23">
                  <c:v>1.0485</c:v>
                </c:pt>
                <c:pt idx="24">
                  <c:v>1.0485</c:v>
                </c:pt>
                <c:pt idx="25">
                  <c:v>1.0485</c:v>
                </c:pt>
                <c:pt idx="26">
                  <c:v>1.0485</c:v>
                </c:pt>
                <c:pt idx="27">
                  <c:v>1.0485</c:v>
                </c:pt>
                <c:pt idx="28">
                  <c:v>1.0485</c:v>
                </c:pt>
                <c:pt idx="29">
                  <c:v>1.0485</c:v>
                </c:pt>
                <c:pt idx="30">
                  <c:v>1.0485</c:v>
                </c:pt>
                <c:pt idx="31">
                  <c:v>1.0485</c:v>
                </c:pt>
                <c:pt idx="32">
                  <c:v>1.0485</c:v>
                </c:pt>
                <c:pt idx="33">
                  <c:v>1.0485</c:v>
                </c:pt>
                <c:pt idx="34">
                  <c:v>1.0485</c:v>
                </c:pt>
                <c:pt idx="35">
                  <c:v>1.0485</c:v>
                </c:pt>
                <c:pt idx="36">
                  <c:v>1.0485</c:v>
                </c:pt>
                <c:pt idx="37">
                  <c:v>1.0484</c:v>
                </c:pt>
                <c:pt idx="38">
                  <c:v>1.0481</c:v>
                </c:pt>
                <c:pt idx="39">
                  <c:v>1.0465</c:v>
                </c:pt>
                <c:pt idx="40">
                  <c:v>1.0426</c:v>
                </c:pt>
                <c:pt idx="41">
                  <c:v>1.0362</c:v>
                </c:pt>
                <c:pt idx="42">
                  <c:v>1.0271999999999999</c:v>
                </c:pt>
                <c:pt idx="43">
                  <c:v>1.0161</c:v>
                </c:pt>
                <c:pt idx="44">
                  <c:v>1.0032000000000001</c:v>
                </c:pt>
                <c:pt idx="45">
                  <c:v>0.98899999999999999</c:v>
                </c:pt>
                <c:pt idx="46">
                  <c:v>0.8216</c:v>
                </c:pt>
                <c:pt idx="47">
                  <c:v>0.67059999999999997</c:v>
                </c:pt>
                <c:pt idx="48">
                  <c:v>0.55010000000000003</c:v>
                </c:pt>
                <c:pt idx="49">
                  <c:v>0.45500000000000002</c:v>
                </c:pt>
                <c:pt idx="50">
                  <c:v>0.37930000000000003</c:v>
                </c:pt>
                <c:pt idx="51">
                  <c:v>0.31830000000000003</c:v>
                </c:pt>
                <c:pt idx="52">
                  <c:v>0.26869999999999999</c:v>
                </c:pt>
                <c:pt idx="53">
                  <c:v>0.22800000000000001</c:v>
                </c:pt>
                <c:pt idx="54">
                  <c:v>0.1943</c:v>
                </c:pt>
                <c:pt idx="55">
                  <c:v>4.5600000000000002E-2</c:v>
                </c:pt>
                <c:pt idx="56">
                  <c:v>1.24E-2</c:v>
                </c:pt>
                <c:pt idx="57">
                  <c:v>3.5999999999999999E-3</c:v>
                </c:pt>
                <c:pt idx="58">
                  <c:v>1.1000000000000001E-3</c:v>
                </c:pt>
                <c:pt idx="59">
                  <c:v>4.0000000000000002E-4</c:v>
                </c:pt>
                <c:pt idx="60">
                  <c:v>1E-4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9-630E-450D-B363-27759D5DCAF2}"/>
            </c:ext>
          </c:extLst>
        </c:ser>
        <c:ser>
          <c:idx val="12"/>
          <c:order val="10"/>
          <c:tx>
            <c:strRef>
              <c:f>'Hantush_Molano_W(u,r,B)'!$N$4</c:f>
              <c:strCache>
                <c:ptCount val="1"/>
                <c:pt idx="0">
                  <c:v>1.00</c:v>
                </c:pt>
              </c:strCache>
            </c:strRef>
          </c:tx>
          <c:spPr>
            <a:ln w="25400">
              <a:solidFill>
                <a:srgbClr val="CC0066"/>
              </a:solidFill>
              <a:prstDash val="solid"/>
            </a:ln>
          </c:spPr>
          <c:marker>
            <c:symbol val="none"/>
          </c:marker>
          <c:xVal>
            <c:numRef>
              <c:f>'Hantush_Molano_W(u,r,B)'!$A$5:$A$65</c:f>
              <c:numCache>
                <c:formatCode>0.00E+00</c:formatCode>
                <c:ptCount val="61"/>
                <c:pt idx="0">
                  <c:v>1000000</c:v>
                </c:pt>
                <c:pt idx="1">
                  <c:v>500000</c:v>
                </c:pt>
                <c:pt idx="2">
                  <c:v>333333.33333333331</c:v>
                </c:pt>
                <c:pt idx="3">
                  <c:v>250000</c:v>
                </c:pt>
                <c:pt idx="4">
                  <c:v>200000</c:v>
                </c:pt>
                <c:pt idx="5">
                  <c:v>166666.66666666666</c:v>
                </c:pt>
                <c:pt idx="6">
                  <c:v>142857.14285714287</c:v>
                </c:pt>
                <c:pt idx="7">
                  <c:v>125000</c:v>
                </c:pt>
                <c:pt idx="8">
                  <c:v>111111.11111111111</c:v>
                </c:pt>
                <c:pt idx="9">
                  <c:v>100000</c:v>
                </c:pt>
                <c:pt idx="10">
                  <c:v>50000</c:v>
                </c:pt>
                <c:pt idx="11">
                  <c:v>33333.333333333336</c:v>
                </c:pt>
                <c:pt idx="12">
                  <c:v>25000</c:v>
                </c:pt>
                <c:pt idx="13">
                  <c:v>20000</c:v>
                </c:pt>
                <c:pt idx="14">
                  <c:v>16666.666666666668</c:v>
                </c:pt>
                <c:pt idx="15">
                  <c:v>14285.714285714286</c:v>
                </c:pt>
                <c:pt idx="16">
                  <c:v>12500</c:v>
                </c:pt>
                <c:pt idx="17">
                  <c:v>11111.111111111111</c:v>
                </c:pt>
                <c:pt idx="18">
                  <c:v>10000</c:v>
                </c:pt>
                <c:pt idx="19">
                  <c:v>5000</c:v>
                </c:pt>
                <c:pt idx="20">
                  <c:v>3333.3333333337005</c:v>
                </c:pt>
                <c:pt idx="21">
                  <c:v>2500</c:v>
                </c:pt>
                <c:pt idx="22">
                  <c:v>2000</c:v>
                </c:pt>
                <c:pt idx="23">
                  <c:v>1666.6666666666667</c:v>
                </c:pt>
                <c:pt idx="24">
                  <c:v>1428.5714285714287</c:v>
                </c:pt>
                <c:pt idx="25">
                  <c:v>1250</c:v>
                </c:pt>
                <c:pt idx="26">
                  <c:v>1111.1111111111111</c:v>
                </c:pt>
                <c:pt idx="27">
                  <c:v>1000</c:v>
                </c:pt>
                <c:pt idx="28">
                  <c:v>500</c:v>
                </c:pt>
                <c:pt idx="29">
                  <c:v>333.33333333333331</c:v>
                </c:pt>
                <c:pt idx="30">
                  <c:v>250</c:v>
                </c:pt>
                <c:pt idx="31">
                  <c:v>200</c:v>
                </c:pt>
                <c:pt idx="32">
                  <c:v>166.66666666666666</c:v>
                </c:pt>
                <c:pt idx="33">
                  <c:v>142.85714285714286</c:v>
                </c:pt>
                <c:pt idx="34">
                  <c:v>125</c:v>
                </c:pt>
                <c:pt idx="35">
                  <c:v>111.11111111111111</c:v>
                </c:pt>
                <c:pt idx="36">
                  <c:v>100</c:v>
                </c:pt>
                <c:pt idx="37">
                  <c:v>50</c:v>
                </c:pt>
                <c:pt idx="38">
                  <c:v>33.333333333333336</c:v>
                </c:pt>
                <c:pt idx="39">
                  <c:v>25</c:v>
                </c:pt>
                <c:pt idx="40">
                  <c:v>20</c:v>
                </c:pt>
                <c:pt idx="41">
                  <c:v>16.666666666666668</c:v>
                </c:pt>
                <c:pt idx="42">
                  <c:v>14.285714285714285</c:v>
                </c:pt>
                <c:pt idx="43">
                  <c:v>12.5</c:v>
                </c:pt>
                <c:pt idx="44">
                  <c:v>11.111111111111111</c:v>
                </c:pt>
                <c:pt idx="45">
                  <c:v>10</c:v>
                </c:pt>
                <c:pt idx="46">
                  <c:v>5</c:v>
                </c:pt>
                <c:pt idx="47">
                  <c:v>3.3333333333333335</c:v>
                </c:pt>
                <c:pt idx="48">
                  <c:v>2.5</c:v>
                </c:pt>
                <c:pt idx="49">
                  <c:v>2</c:v>
                </c:pt>
                <c:pt idx="50">
                  <c:v>1.6666666666666667</c:v>
                </c:pt>
                <c:pt idx="51">
                  <c:v>1.4285714285714286</c:v>
                </c:pt>
                <c:pt idx="52">
                  <c:v>1.25</c:v>
                </c:pt>
                <c:pt idx="53">
                  <c:v>1.1111111111111112</c:v>
                </c:pt>
                <c:pt idx="54">
                  <c:v>1</c:v>
                </c:pt>
                <c:pt idx="55">
                  <c:v>0.5</c:v>
                </c:pt>
                <c:pt idx="56">
                  <c:v>0.33333333333333331</c:v>
                </c:pt>
                <c:pt idx="57">
                  <c:v>0.25</c:v>
                </c:pt>
                <c:pt idx="58">
                  <c:v>0.2</c:v>
                </c:pt>
                <c:pt idx="59">
                  <c:v>0.16666666666666666</c:v>
                </c:pt>
                <c:pt idx="60">
                  <c:v>0.14285714285714285</c:v>
                </c:pt>
              </c:numCache>
            </c:numRef>
          </c:xVal>
          <c:yVal>
            <c:numRef>
              <c:f>'Hantush_Molano_W(u,r,B)'!$N$5:$N$65</c:f>
              <c:numCache>
                <c:formatCode>0.0000</c:formatCode>
                <c:ptCount val="61"/>
                <c:pt idx="0">
                  <c:v>0.84199999999999997</c:v>
                </c:pt>
                <c:pt idx="1">
                  <c:v>0.84199999999999997</c:v>
                </c:pt>
                <c:pt idx="2">
                  <c:v>0.84199999999999997</c:v>
                </c:pt>
                <c:pt idx="3">
                  <c:v>0.84199999999999997</c:v>
                </c:pt>
                <c:pt idx="4">
                  <c:v>0.84199999999999997</c:v>
                </c:pt>
                <c:pt idx="5">
                  <c:v>0.84199999999999997</c:v>
                </c:pt>
                <c:pt idx="6">
                  <c:v>0.84199999999999997</c:v>
                </c:pt>
                <c:pt idx="7">
                  <c:v>0.84199999999999997</c:v>
                </c:pt>
                <c:pt idx="8">
                  <c:v>0.84199999999999997</c:v>
                </c:pt>
                <c:pt idx="9">
                  <c:v>0.84199999999999997</c:v>
                </c:pt>
                <c:pt idx="10">
                  <c:v>0.84199999999999997</c:v>
                </c:pt>
                <c:pt idx="11">
                  <c:v>0.84199999999999997</c:v>
                </c:pt>
                <c:pt idx="12">
                  <c:v>0.84199999999999997</c:v>
                </c:pt>
                <c:pt idx="13">
                  <c:v>0.84199999999999997</c:v>
                </c:pt>
                <c:pt idx="14">
                  <c:v>0.84199999999999997</c:v>
                </c:pt>
                <c:pt idx="15">
                  <c:v>0.84199999999999997</c:v>
                </c:pt>
                <c:pt idx="16">
                  <c:v>0.84199999999999997</c:v>
                </c:pt>
                <c:pt idx="17">
                  <c:v>0.84199999999999997</c:v>
                </c:pt>
                <c:pt idx="18">
                  <c:v>0.84199999999999997</c:v>
                </c:pt>
                <c:pt idx="19">
                  <c:v>0.84199999999999997</c:v>
                </c:pt>
                <c:pt idx="20">
                  <c:v>0.84199999999999997</c:v>
                </c:pt>
                <c:pt idx="21">
                  <c:v>0.84199999999999997</c:v>
                </c:pt>
                <c:pt idx="22">
                  <c:v>0.84199999999999997</c:v>
                </c:pt>
                <c:pt idx="23">
                  <c:v>0.84199999999999997</c:v>
                </c:pt>
                <c:pt idx="24">
                  <c:v>0.84199999999999997</c:v>
                </c:pt>
                <c:pt idx="25">
                  <c:v>0.84199999999999997</c:v>
                </c:pt>
                <c:pt idx="26">
                  <c:v>0.84199999999999997</c:v>
                </c:pt>
                <c:pt idx="27">
                  <c:v>0.84199999999999997</c:v>
                </c:pt>
                <c:pt idx="28">
                  <c:v>0.84199999999999997</c:v>
                </c:pt>
                <c:pt idx="29">
                  <c:v>0.84199999999999997</c:v>
                </c:pt>
                <c:pt idx="30">
                  <c:v>0.84199999999999997</c:v>
                </c:pt>
                <c:pt idx="31">
                  <c:v>0.84199999999999997</c:v>
                </c:pt>
                <c:pt idx="32">
                  <c:v>0.84199999999999997</c:v>
                </c:pt>
                <c:pt idx="33">
                  <c:v>0.84199999999999997</c:v>
                </c:pt>
                <c:pt idx="34">
                  <c:v>0.84199999999999997</c:v>
                </c:pt>
                <c:pt idx="35">
                  <c:v>0.84199999999999997</c:v>
                </c:pt>
                <c:pt idx="36">
                  <c:v>0.84199999999999997</c:v>
                </c:pt>
                <c:pt idx="37">
                  <c:v>0.84199999999999997</c:v>
                </c:pt>
                <c:pt idx="38">
                  <c:v>0.84199999999999997</c:v>
                </c:pt>
                <c:pt idx="39">
                  <c:v>0.84179999999999999</c:v>
                </c:pt>
                <c:pt idx="40">
                  <c:v>0.84089999999999998</c:v>
                </c:pt>
                <c:pt idx="41">
                  <c:v>0.83909999999999996</c:v>
                </c:pt>
                <c:pt idx="42">
                  <c:v>0.83599999999999997</c:v>
                </c:pt>
                <c:pt idx="43">
                  <c:v>0.83160000000000001</c:v>
                </c:pt>
                <c:pt idx="44">
                  <c:v>0.82589999999999997</c:v>
                </c:pt>
                <c:pt idx="45">
                  <c:v>0.81899999999999995</c:v>
                </c:pt>
                <c:pt idx="46">
                  <c:v>0.71479999999999999</c:v>
                </c:pt>
                <c:pt idx="47">
                  <c:v>0.60099999999999998</c:v>
                </c:pt>
                <c:pt idx="48">
                  <c:v>0.50239999999999996</c:v>
                </c:pt>
                <c:pt idx="49">
                  <c:v>0.42099999999999999</c:v>
                </c:pt>
                <c:pt idx="50">
                  <c:v>0.3543</c:v>
                </c:pt>
                <c:pt idx="51">
                  <c:v>0.29959999999999998</c:v>
                </c:pt>
                <c:pt idx="52">
                  <c:v>0.25430000000000003</c:v>
                </c:pt>
                <c:pt idx="53">
                  <c:v>0.21679999999999999</c:v>
                </c:pt>
                <c:pt idx="54">
                  <c:v>0.1855</c:v>
                </c:pt>
                <c:pt idx="55">
                  <c:v>4.4400000000000002E-2</c:v>
                </c:pt>
                <c:pt idx="56">
                  <c:v>1.2200000000000001E-2</c:v>
                </c:pt>
                <c:pt idx="57">
                  <c:v>3.5999999999999999E-3</c:v>
                </c:pt>
                <c:pt idx="58">
                  <c:v>1.1000000000000001E-3</c:v>
                </c:pt>
                <c:pt idx="59">
                  <c:v>4.0000000000000002E-4</c:v>
                </c:pt>
                <c:pt idx="60">
                  <c:v>1E-4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A-630E-450D-B363-27759D5DCAF2}"/>
            </c:ext>
          </c:extLst>
        </c:ser>
        <c:ser>
          <c:idx val="13"/>
          <c:order val="11"/>
          <c:tx>
            <c:strRef>
              <c:f>'Hantush_Molano_W(u,r,B)'!$O$4</c:f>
              <c:strCache>
                <c:ptCount val="1"/>
                <c:pt idx="0">
                  <c:v>1.50</c:v>
                </c:pt>
              </c:strCache>
            </c:strRef>
          </c:tx>
          <c:spPr>
            <a:ln w="25400">
              <a:solidFill>
                <a:srgbClr val="FF00FF"/>
              </a:solidFill>
              <a:prstDash val="solid"/>
            </a:ln>
          </c:spPr>
          <c:marker>
            <c:symbol val="none"/>
          </c:marker>
          <c:xVal>
            <c:numRef>
              <c:f>'Hantush_Molano_W(u,r,B)'!$A$5:$A$65</c:f>
              <c:numCache>
                <c:formatCode>0.00E+00</c:formatCode>
                <c:ptCount val="61"/>
                <c:pt idx="0">
                  <c:v>1000000</c:v>
                </c:pt>
                <c:pt idx="1">
                  <c:v>500000</c:v>
                </c:pt>
                <c:pt idx="2">
                  <c:v>333333.33333333331</c:v>
                </c:pt>
                <c:pt idx="3">
                  <c:v>250000</c:v>
                </c:pt>
                <c:pt idx="4">
                  <c:v>200000</c:v>
                </c:pt>
                <c:pt idx="5">
                  <c:v>166666.66666666666</c:v>
                </c:pt>
                <c:pt idx="6">
                  <c:v>142857.14285714287</c:v>
                </c:pt>
                <c:pt idx="7">
                  <c:v>125000</c:v>
                </c:pt>
                <c:pt idx="8">
                  <c:v>111111.11111111111</c:v>
                </c:pt>
                <c:pt idx="9">
                  <c:v>100000</c:v>
                </c:pt>
                <c:pt idx="10">
                  <c:v>50000</c:v>
                </c:pt>
                <c:pt idx="11">
                  <c:v>33333.333333333336</c:v>
                </c:pt>
                <c:pt idx="12">
                  <c:v>25000</c:v>
                </c:pt>
                <c:pt idx="13">
                  <c:v>20000</c:v>
                </c:pt>
                <c:pt idx="14">
                  <c:v>16666.666666666668</c:v>
                </c:pt>
                <c:pt idx="15">
                  <c:v>14285.714285714286</c:v>
                </c:pt>
                <c:pt idx="16">
                  <c:v>12500</c:v>
                </c:pt>
                <c:pt idx="17">
                  <c:v>11111.111111111111</c:v>
                </c:pt>
                <c:pt idx="18">
                  <c:v>10000</c:v>
                </c:pt>
                <c:pt idx="19">
                  <c:v>5000</c:v>
                </c:pt>
                <c:pt idx="20">
                  <c:v>3333.3333333337005</c:v>
                </c:pt>
                <c:pt idx="21">
                  <c:v>2500</c:v>
                </c:pt>
                <c:pt idx="22">
                  <c:v>2000</c:v>
                </c:pt>
                <c:pt idx="23">
                  <c:v>1666.6666666666667</c:v>
                </c:pt>
                <c:pt idx="24">
                  <c:v>1428.5714285714287</c:v>
                </c:pt>
                <c:pt idx="25">
                  <c:v>1250</c:v>
                </c:pt>
                <c:pt idx="26">
                  <c:v>1111.1111111111111</c:v>
                </c:pt>
                <c:pt idx="27">
                  <c:v>1000</c:v>
                </c:pt>
                <c:pt idx="28">
                  <c:v>500</c:v>
                </c:pt>
                <c:pt idx="29">
                  <c:v>333.33333333333331</c:v>
                </c:pt>
                <c:pt idx="30">
                  <c:v>250</c:v>
                </c:pt>
                <c:pt idx="31">
                  <c:v>200</c:v>
                </c:pt>
                <c:pt idx="32">
                  <c:v>166.66666666666666</c:v>
                </c:pt>
                <c:pt idx="33">
                  <c:v>142.85714285714286</c:v>
                </c:pt>
                <c:pt idx="34">
                  <c:v>125</c:v>
                </c:pt>
                <c:pt idx="35">
                  <c:v>111.11111111111111</c:v>
                </c:pt>
                <c:pt idx="36">
                  <c:v>100</c:v>
                </c:pt>
                <c:pt idx="37">
                  <c:v>50</c:v>
                </c:pt>
                <c:pt idx="38">
                  <c:v>33.333333333333336</c:v>
                </c:pt>
                <c:pt idx="39">
                  <c:v>25</c:v>
                </c:pt>
                <c:pt idx="40">
                  <c:v>20</c:v>
                </c:pt>
                <c:pt idx="41">
                  <c:v>16.666666666666668</c:v>
                </c:pt>
                <c:pt idx="42">
                  <c:v>14.285714285714285</c:v>
                </c:pt>
                <c:pt idx="43">
                  <c:v>12.5</c:v>
                </c:pt>
                <c:pt idx="44">
                  <c:v>11.111111111111111</c:v>
                </c:pt>
                <c:pt idx="45">
                  <c:v>10</c:v>
                </c:pt>
                <c:pt idx="46">
                  <c:v>5</c:v>
                </c:pt>
                <c:pt idx="47">
                  <c:v>3.3333333333333335</c:v>
                </c:pt>
                <c:pt idx="48">
                  <c:v>2.5</c:v>
                </c:pt>
                <c:pt idx="49">
                  <c:v>2</c:v>
                </c:pt>
                <c:pt idx="50">
                  <c:v>1.6666666666666667</c:v>
                </c:pt>
                <c:pt idx="51">
                  <c:v>1.4285714285714286</c:v>
                </c:pt>
                <c:pt idx="52">
                  <c:v>1.25</c:v>
                </c:pt>
                <c:pt idx="53">
                  <c:v>1.1111111111111112</c:v>
                </c:pt>
                <c:pt idx="54">
                  <c:v>1</c:v>
                </c:pt>
                <c:pt idx="55">
                  <c:v>0.5</c:v>
                </c:pt>
                <c:pt idx="56">
                  <c:v>0.33333333333333331</c:v>
                </c:pt>
                <c:pt idx="57">
                  <c:v>0.25</c:v>
                </c:pt>
                <c:pt idx="58">
                  <c:v>0.2</c:v>
                </c:pt>
                <c:pt idx="59">
                  <c:v>0.16666666666666666</c:v>
                </c:pt>
                <c:pt idx="60">
                  <c:v>0.14285714285714285</c:v>
                </c:pt>
              </c:numCache>
            </c:numRef>
          </c:xVal>
          <c:yVal>
            <c:numRef>
              <c:f>'Hantush_Molano_W(u,r,B)'!$O$5:$O$65</c:f>
              <c:numCache>
                <c:formatCode>0.0000</c:formatCode>
                <c:ptCount val="61"/>
                <c:pt idx="0">
                  <c:v>0.42759999999999998</c:v>
                </c:pt>
                <c:pt idx="1">
                  <c:v>0.42759999999999998</c:v>
                </c:pt>
                <c:pt idx="2">
                  <c:v>0.42759999999999998</c:v>
                </c:pt>
                <c:pt idx="3">
                  <c:v>0.42759999999999998</c:v>
                </c:pt>
                <c:pt idx="4">
                  <c:v>0.42759999999999998</c:v>
                </c:pt>
                <c:pt idx="5">
                  <c:v>0.42759999999999998</c:v>
                </c:pt>
                <c:pt idx="6">
                  <c:v>0.42759999999999998</c:v>
                </c:pt>
                <c:pt idx="7">
                  <c:v>0.42759999999999998</c:v>
                </c:pt>
                <c:pt idx="8">
                  <c:v>0.42759999999999998</c:v>
                </c:pt>
                <c:pt idx="9">
                  <c:v>0.42759999999999998</c:v>
                </c:pt>
                <c:pt idx="10">
                  <c:v>0.42759999999999998</c:v>
                </c:pt>
                <c:pt idx="11">
                  <c:v>0.42759999999999998</c:v>
                </c:pt>
                <c:pt idx="12">
                  <c:v>0.42759999999999998</c:v>
                </c:pt>
                <c:pt idx="13">
                  <c:v>0.42759999999999998</c:v>
                </c:pt>
                <c:pt idx="14">
                  <c:v>0.42759999999999998</c:v>
                </c:pt>
                <c:pt idx="15">
                  <c:v>0.42759999999999998</c:v>
                </c:pt>
                <c:pt idx="16">
                  <c:v>0.42759999999999998</c:v>
                </c:pt>
                <c:pt idx="17">
                  <c:v>0.42759999999999998</c:v>
                </c:pt>
                <c:pt idx="18">
                  <c:v>0.42759999999999998</c:v>
                </c:pt>
                <c:pt idx="19">
                  <c:v>0.42759999999999998</c:v>
                </c:pt>
                <c:pt idx="20">
                  <c:v>0.42759999999999998</c:v>
                </c:pt>
                <c:pt idx="21">
                  <c:v>0.42759999999999998</c:v>
                </c:pt>
                <c:pt idx="22">
                  <c:v>0.42759999999999998</c:v>
                </c:pt>
                <c:pt idx="23">
                  <c:v>0.42759999999999998</c:v>
                </c:pt>
                <c:pt idx="24">
                  <c:v>0.42759999999999998</c:v>
                </c:pt>
                <c:pt idx="25">
                  <c:v>0.42759999999999998</c:v>
                </c:pt>
                <c:pt idx="26">
                  <c:v>0.42759999999999998</c:v>
                </c:pt>
                <c:pt idx="27">
                  <c:v>0.42759999999999998</c:v>
                </c:pt>
                <c:pt idx="28">
                  <c:v>0.42759999999999998</c:v>
                </c:pt>
                <c:pt idx="29">
                  <c:v>0.42759999999999998</c:v>
                </c:pt>
                <c:pt idx="30">
                  <c:v>0.42759999999999998</c:v>
                </c:pt>
                <c:pt idx="31">
                  <c:v>0.42759999999999998</c:v>
                </c:pt>
                <c:pt idx="32">
                  <c:v>0.42759999999999998</c:v>
                </c:pt>
                <c:pt idx="33">
                  <c:v>0.42759999999999998</c:v>
                </c:pt>
                <c:pt idx="34">
                  <c:v>0.42759999999999998</c:v>
                </c:pt>
                <c:pt idx="35">
                  <c:v>0.42759999999999998</c:v>
                </c:pt>
                <c:pt idx="36">
                  <c:v>0.42759999999999998</c:v>
                </c:pt>
                <c:pt idx="37">
                  <c:v>0.42759999999999998</c:v>
                </c:pt>
                <c:pt idx="38">
                  <c:v>0.42759999999999998</c:v>
                </c:pt>
                <c:pt idx="39">
                  <c:v>0.42759999999999998</c:v>
                </c:pt>
                <c:pt idx="40">
                  <c:v>0.42759999999999998</c:v>
                </c:pt>
                <c:pt idx="41">
                  <c:v>0.42759999999999998</c:v>
                </c:pt>
                <c:pt idx="42">
                  <c:v>0.42759999999999998</c:v>
                </c:pt>
                <c:pt idx="43">
                  <c:v>0.42749999999999999</c:v>
                </c:pt>
                <c:pt idx="44">
                  <c:v>0.4274</c:v>
                </c:pt>
                <c:pt idx="45">
                  <c:v>0.42709999999999998</c:v>
                </c:pt>
                <c:pt idx="46">
                  <c:v>0.41349999999999998</c:v>
                </c:pt>
                <c:pt idx="47">
                  <c:v>0.38119999999999998</c:v>
                </c:pt>
                <c:pt idx="48">
                  <c:v>0.34110000000000001</c:v>
                </c:pt>
                <c:pt idx="49">
                  <c:v>0.30070000000000002</c:v>
                </c:pt>
                <c:pt idx="50">
                  <c:v>0.26300000000000001</c:v>
                </c:pt>
                <c:pt idx="51">
                  <c:v>0.22919999999999999</c:v>
                </c:pt>
                <c:pt idx="52">
                  <c:v>0.19939999999999999</c:v>
                </c:pt>
                <c:pt idx="53">
                  <c:v>0.1734</c:v>
                </c:pt>
                <c:pt idx="54">
                  <c:v>0.15090000000000001</c:v>
                </c:pt>
                <c:pt idx="55">
                  <c:v>3.9399999999999998E-2</c:v>
                </c:pt>
                <c:pt idx="56">
                  <c:v>1.12E-2</c:v>
                </c:pt>
                <c:pt idx="57">
                  <c:v>3.3999999999999998E-3</c:v>
                </c:pt>
                <c:pt idx="58">
                  <c:v>1E-3</c:v>
                </c:pt>
                <c:pt idx="59">
                  <c:v>2.9999999999999997E-4</c:v>
                </c:pt>
                <c:pt idx="60">
                  <c:v>1E-4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B-630E-450D-B363-27759D5DCAF2}"/>
            </c:ext>
          </c:extLst>
        </c:ser>
        <c:ser>
          <c:idx val="14"/>
          <c:order val="12"/>
          <c:tx>
            <c:strRef>
              <c:f>'Hantush_Molano_W(u,r,B)'!$P$4</c:f>
              <c:strCache>
                <c:ptCount val="1"/>
                <c:pt idx="0">
                  <c:v>2.00</c:v>
                </c:pt>
              </c:strCache>
            </c:strRef>
          </c:tx>
          <c:spPr>
            <a:ln w="25400">
              <a:solidFill>
                <a:srgbClr val="008000"/>
              </a:solidFill>
              <a:prstDash val="solid"/>
            </a:ln>
          </c:spPr>
          <c:marker>
            <c:symbol val="none"/>
          </c:marker>
          <c:xVal>
            <c:numRef>
              <c:f>'Hantush_Molano_W(u,r,B)'!$A$5:$A$65</c:f>
              <c:numCache>
                <c:formatCode>0.00E+00</c:formatCode>
                <c:ptCount val="61"/>
                <c:pt idx="0">
                  <c:v>1000000</c:v>
                </c:pt>
                <c:pt idx="1">
                  <c:v>500000</c:v>
                </c:pt>
                <c:pt idx="2">
                  <c:v>333333.33333333331</c:v>
                </c:pt>
                <c:pt idx="3">
                  <c:v>250000</c:v>
                </c:pt>
                <c:pt idx="4">
                  <c:v>200000</c:v>
                </c:pt>
                <c:pt idx="5">
                  <c:v>166666.66666666666</c:v>
                </c:pt>
                <c:pt idx="6">
                  <c:v>142857.14285714287</c:v>
                </c:pt>
                <c:pt idx="7">
                  <c:v>125000</c:v>
                </c:pt>
                <c:pt idx="8">
                  <c:v>111111.11111111111</c:v>
                </c:pt>
                <c:pt idx="9">
                  <c:v>100000</c:v>
                </c:pt>
                <c:pt idx="10">
                  <c:v>50000</c:v>
                </c:pt>
                <c:pt idx="11">
                  <c:v>33333.333333333336</c:v>
                </c:pt>
                <c:pt idx="12">
                  <c:v>25000</c:v>
                </c:pt>
                <c:pt idx="13">
                  <c:v>20000</c:v>
                </c:pt>
                <c:pt idx="14">
                  <c:v>16666.666666666668</c:v>
                </c:pt>
                <c:pt idx="15">
                  <c:v>14285.714285714286</c:v>
                </c:pt>
                <c:pt idx="16">
                  <c:v>12500</c:v>
                </c:pt>
                <c:pt idx="17">
                  <c:v>11111.111111111111</c:v>
                </c:pt>
                <c:pt idx="18">
                  <c:v>10000</c:v>
                </c:pt>
                <c:pt idx="19">
                  <c:v>5000</c:v>
                </c:pt>
                <c:pt idx="20">
                  <c:v>3333.3333333337005</c:v>
                </c:pt>
                <c:pt idx="21">
                  <c:v>2500</c:v>
                </c:pt>
                <c:pt idx="22">
                  <c:v>2000</c:v>
                </c:pt>
                <c:pt idx="23">
                  <c:v>1666.6666666666667</c:v>
                </c:pt>
                <c:pt idx="24">
                  <c:v>1428.5714285714287</c:v>
                </c:pt>
                <c:pt idx="25">
                  <c:v>1250</c:v>
                </c:pt>
                <c:pt idx="26">
                  <c:v>1111.1111111111111</c:v>
                </c:pt>
                <c:pt idx="27">
                  <c:v>1000</c:v>
                </c:pt>
                <c:pt idx="28">
                  <c:v>500</c:v>
                </c:pt>
                <c:pt idx="29">
                  <c:v>333.33333333333331</c:v>
                </c:pt>
                <c:pt idx="30">
                  <c:v>250</c:v>
                </c:pt>
                <c:pt idx="31">
                  <c:v>200</c:v>
                </c:pt>
                <c:pt idx="32">
                  <c:v>166.66666666666666</c:v>
                </c:pt>
                <c:pt idx="33">
                  <c:v>142.85714285714286</c:v>
                </c:pt>
                <c:pt idx="34">
                  <c:v>125</c:v>
                </c:pt>
                <c:pt idx="35">
                  <c:v>111.11111111111111</c:v>
                </c:pt>
                <c:pt idx="36">
                  <c:v>100</c:v>
                </c:pt>
                <c:pt idx="37">
                  <c:v>50</c:v>
                </c:pt>
                <c:pt idx="38">
                  <c:v>33.333333333333336</c:v>
                </c:pt>
                <c:pt idx="39">
                  <c:v>25</c:v>
                </c:pt>
                <c:pt idx="40">
                  <c:v>20</c:v>
                </c:pt>
                <c:pt idx="41">
                  <c:v>16.666666666666668</c:v>
                </c:pt>
                <c:pt idx="42">
                  <c:v>14.285714285714285</c:v>
                </c:pt>
                <c:pt idx="43">
                  <c:v>12.5</c:v>
                </c:pt>
                <c:pt idx="44">
                  <c:v>11.111111111111111</c:v>
                </c:pt>
                <c:pt idx="45">
                  <c:v>10</c:v>
                </c:pt>
                <c:pt idx="46">
                  <c:v>5</c:v>
                </c:pt>
                <c:pt idx="47">
                  <c:v>3.3333333333333335</c:v>
                </c:pt>
                <c:pt idx="48">
                  <c:v>2.5</c:v>
                </c:pt>
                <c:pt idx="49">
                  <c:v>2</c:v>
                </c:pt>
                <c:pt idx="50">
                  <c:v>1.6666666666666667</c:v>
                </c:pt>
                <c:pt idx="51">
                  <c:v>1.4285714285714286</c:v>
                </c:pt>
                <c:pt idx="52">
                  <c:v>1.25</c:v>
                </c:pt>
                <c:pt idx="53">
                  <c:v>1.1111111111111112</c:v>
                </c:pt>
                <c:pt idx="54">
                  <c:v>1</c:v>
                </c:pt>
                <c:pt idx="55">
                  <c:v>0.5</c:v>
                </c:pt>
                <c:pt idx="56">
                  <c:v>0.33333333333333331</c:v>
                </c:pt>
                <c:pt idx="57">
                  <c:v>0.25</c:v>
                </c:pt>
                <c:pt idx="58">
                  <c:v>0.2</c:v>
                </c:pt>
                <c:pt idx="59">
                  <c:v>0.16666666666666666</c:v>
                </c:pt>
                <c:pt idx="60">
                  <c:v>0.14285714285714285</c:v>
                </c:pt>
              </c:numCache>
            </c:numRef>
          </c:xVal>
          <c:yVal>
            <c:numRef>
              <c:f>'Hantush_Molano_W(u,r,B)'!$P$5:$P$65</c:f>
              <c:numCache>
                <c:formatCode>0.0000</c:formatCode>
                <c:ptCount val="61"/>
                <c:pt idx="0">
                  <c:v>0.2278</c:v>
                </c:pt>
                <c:pt idx="1">
                  <c:v>0.2278</c:v>
                </c:pt>
                <c:pt idx="2">
                  <c:v>0.2278</c:v>
                </c:pt>
                <c:pt idx="3">
                  <c:v>0.2278</c:v>
                </c:pt>
                <c:pt idx="4">
                  <c:v>0.2278</c:v>
                </c:pt>
                <c:pt idx="5">
                  <c:v>0.2278</c:v>
                </c:pt>
                <c:pt idx="6">
                  <c:v>0.2278</c:v>
                </c:pt>
                <c:pt idx="7">
                  <c:v>0.2278</c:v>
                </c:pt>
                <c:pt idx="8">
                  <c:v>0.2278</c:v>
                </c:pt>
                <c:pt idx="9">
                  <c:v>0.2278</c:v>
                </c:pt>
                <c:pt idx="10">
                  <c:v>0.2278</c:v>
                </c:pt>
                <c:pt idx="11">
                  <c:v>0.2278</c:v>
                </c:pt>
                <c:pt idx="12">
                  <c:v>0.2278</c:v>
                </c:pt>
                <c:pt idx="13">
                  <c:v>0.2278</c:v>
                </c:pt>
                <c:pt idx="14">
                  <c:v>0.2278</c:v>
                </c:pt>
                <c:pt idx="15">
                  <c:v>0.2278</c:v>
                </c:pt>
                <c:pt idx="16">
                  <c:v>0.2278</c:v>
                </c:pt>
                <c:pt idx="17">
                  <c:v>0.2278</c:v>
                </c:pt>
                <c:pt idx="18">
                  <c:v>0.2278</c:v>
                </c:pt>
                <c:pt idx="19">
                  <c:v>0.2278</c:v>
                </c:pt>
                <c:pt idx="20">
                  <c:v>0.2278</c:v>
                </c:pt>
                <c:pt idx="21">
                  <c:v>0.2278</c:v>
                </c:pt>
                <c:pt idx="22">
                  <c:v>0.2278</c:v>
                </c:pt>
                <c:pt idx="23">
                  <c:v>0.2278</c:v>
                </c:pt>
                <c:pt idx="24">
                  <c:v>0.2278</c:v>
                </c:pt>
                <c:pt idx="25">
                  <c:v>0.2278</c:v>
                </c:pt>
                <c:pt idx="26">
                  <c:v>0.2278</c:v>
                </c:pt>
                <c:pt idx="27">
                  <c:v>0.2278</c:v>
                </c:pt>
                <c:pt idx="28">
                  <c:v>0.2278</c:v>
                </c:pt>
                <c:pt idx="29">
                  <c:v>0.2278</c:v>
                </c:pt>
                <c:pt idx="30">
                  <c:v>0.2278</c:v>
                </c:pt>
                <c:pt idx="31">
                  <c:v>0.2278</c:v>
                </c:pt>
                <c:pt idx="32">
                  <c:v>0.2278</c:v>
                </c:pt>
                <c:pt idx="33">
                  <c:v>0.2278</c:v>
                </c:pt>
                <c:pt idx="34">
                  <c:v>0.2278</c:v>
                </c:pt>
                <c:pt idx="35">
                  <c:v>0.2278</c:v>
                </c:pt>
                <c:pt idx="36">
                  <c:v>0.2278</c:v>
                </c:pt>
                <c:pt idx="37">
                  <c:v>0.2278</c:v>
                </c:pt>
                <c:pt idx="38">
                  <c:v>0.2278</c:v>
                </c:pt>
                <c:pt idx="39">
                  <c:v>0.2278</c:v>
                </c:pt>
                <c:pt idx="40">
                  <c:v>0.2278</c:v>
                </c:pt>
                <c:pt idx="41">
                  <c:v>0.2278</c:v>
                </c:pt>
                <c:pt idx="42">
                  <c:v>0.2278</c:v>
                </c:pt>
                <c:pt idx="43">
                  <c:v>0.2278</c:v>
                </c:pt>
                <c:pt idx="44">
                  <c:v>0.2278</c:v>
                </c:pt>
                <c:pt idx="45">
                  <c:v>0.2278</c:v>
                </c:pt>
                <c:pt idx="46">
                  <c:v>0.2268</c:v>
                </c:pt>
                <c:pt idx="47">
                  <c:v>0.22109999999999999</c:v>
                </c:pt>
                <c:pt idx="48">
                  <c:v>0.20960000000000001</c:v>
                </c:pt>
                <c:pt idx="49">
                  <c:v>0.19439999999999999</c:v>
                </c:pt>
                <c:pt idx="50">
                  <c:v>0.1774</c:v>
                </c:pt>
                <c:pt idx="51">
                  <c:v>0.16020000000000001</c:v>
                </c:pt>
                <c:pt idx="52">
                  <c:v>0.14360000000000001</c:v>
                </c:pt>
                <c:pt idx="53">
                  <c:v>0.12809999999999999</c:v>
                </c:pt>
                <c:pt idx="54">
                  <c:v>0.1139</c:v>
                </c:pt>
                <c:pt idx="55">
                  <c:v>3.3500000000000002E-2</c:v>
                </c:pt>
                <c:pt idx="56">
                  <c:v>0.01</c:v>
                </c:pt>
                <c:pt idx="57">
                  <c:v>3.0999999999999999E-3</c:v>
                </c:pt>
                <c:pt idx="58">
                  <c:v>1E-3</c:v>
                </c:pt>
                <c:pt idx="59">
                  <c:v>2.9999999999999997E-4</c:v>
                </c:pt>
                <c:pt idx="60">
                  <c:v>1E-4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C-630E-450D-B363-27759D5DCAF2}"/>
            </c:ext>
          </c:extLst>
        </c:ser>
        <c:ser>
          <c:idx val="15"/>
          <c:order val="13"/>
          <c:tx>
            <c:strRef>
              <c:f>'Hantush_Molano_W(u,r,B)'!$Q$4</c:f>
              <c:strCache>
                <c:ptCount val="1"/>
                <c:pt idx="0">
                  <c:v>2.50</c:v>
                </c:pt>
              </c:strCache>
            </c:strRef>
          </c:tx>
          <c:spPr>
            <a:ln w="38100">
              <a:solidFill>
                <a:srgbClr val="000080"/>
              </a:solidFill>
              <a:prstDash val="solid"/>
            </a:ln>
          </c:spPr>
          <c:marker>
            <c:symbol val="none"/>
          </c:marker>
          <c:xVal>
            <c:numRef>
              <c:f>'Hantush_Molano_W(u,r,B)'!$A$5:$A$65</c:f>
              <c:numCache>
                <c:formatCode>0.00E+00</c:formatCode>
                <c:ptCount val="61"/>
                <c:pt idx="0">
                  <c:v>1000000</c:v>
                </c:pt>
                <c:pt idx="1">
                  <c:v>500000</c:v>
                </c:pt>
                <c:pt idx="2">
                  <c:v>333333.33333333331</c:v>
                </c:pt>
                <c:pt idx="3">
                  <c:v>250000</c:v>
                </c:pt>
                <c:pt idx="4">
                  <c:v>200000</c:v>
                </c:pt>
                <c:pt idx="5">
                  <c:v>166666.66666666666</c:v>
                </c:pt>
                <c:pt idx="6">
                  <c:v>142857.14285714287</c:v>
                </c:pt>
                <c:pt idx="7">
                  <c:v>125000</c:v>
                </c:pt>
                <c:pt idx="8">
                  <c:v>111111.11111111111</c:v>
                </c:pt>
                <c:pt idx="9">
                  <c:v>100000</c:v>
                </c:pt>
                <c:pt idx="10">
                  <c:v>50000</c:v>
                </c:pt>
                <c:pt idx="11">
                  <c:v>33333.333333333336</c:v>
                </c:pt>
                <c:pt idx="12">
                  <c:v>25000</c:v>
                </c:pt>
                <c:pt idx="13">
                  <c:v>20000</c:v>
                </c:pt>
                <c:pt idx="14">
                  <c:v>16666.666666666668</c:v>
                </c:pt>
                <c:pt idx="15">
                  <c:v>14285.714285714286</c:v>
                </c:pt>
                <c:pt idx="16">
                  <c:v>12500</c:v>
                </c:pt>
                <c:pt idx="17">
                  <c:v>11111.111111111111</c:v>
                </c:pt>
                <c:pt idx="18">
                  <c:v>10000</c:v>
                </c:pt>
                <c:pt idx="19">
                  <c:v>5000</c:v>
                </c:pt>
                <c:pt idx="20">
                  <c:v>3333.3333333337005</c:v>
                </c:pt>
                <c:pt idx="21">
                  <c:v>2500</c:v>
                </c:pt>
                <c:pt idx="22">
                  <c:v>2000</c:v>
                </c:pt>
                <c:pt idx="23">
                  <c:v>1666.6666666666667</c:v>
                </c:pt>
                <c:pt idx="24">
                  <c:v>1428.5714285714287</c:v>
                </c:pt>
                <c:pt idx="25">
                  <c:v>1250</c:v>
                </c:pt>
                <c:pt idx="26">
                  <c:v>1111.1111111111111</c:v>
                </c:pt>
                <c:pt idx="27">
                  <c:v>1000</c:v>
                </c:pt>
                <c:pt idx="28">
                  <c:v>500</c:v>
                </c:pt>
                <c:pt idx="29">
                  <c:v>333.33333333333331</c:v>
                </c:pt>
                <c:pt idx="30">
                  <c:v>250</c:v>
                </c:pt>
                <c:pt idx="31">
                  <c:v>200</c:v>
                </c:pt>
                <c:pt idx="32">
                  <c:v>166.66666666666666</c:v>
                </c:pt>
                <c:pt idx="33">
                  <c:v>142.85714285714286</c:v>
                </c:pt>
                <c:pt idx="34">
                  <c:v>125</c:v>
                </c:pt>
                <c:pt idx="35">
                  <c:v>111.11111111111111</c:v>
                </c:pt>
                <c:pt idx="36">
                  <c:v>100</c:v>
                </c:pt>
                <c:pt idx="37">
                  <c:v>50</c:v>
                </c:pt>
                <c:pt idx="38">
                  <c:v>33.333333333333336</c:v>
                </c:pt>
                <c:pt idx="39">
                  <c:v>25</c:v>
                </c:pt>
                <c:pt idx="40">
                  <c:v>20</c:v>
                </c:pt>
                <c:pt idx="41">
                  <c:v>16.666666666666668</c:v>
                </c:pt>
                <c:pt idx="42">
                  <c:v>14.285714285714285</c:v>
                </c:pt>
                <c:pt idx="43">
                  <c:v>12.5</c:v>
                </c:pt>
                <c:pt idx="44">
                  <c:v>11.111111111111111</c:v>
                </c:pt>
                <c:pt idx="45">
                  <c:v>10</c:v>
                </c:pt>
                <c:pt idx="46">
                  <c:v>5</c:v>
                </c:pt>
                <c:pt idx="47">
                  <c:v>3.3333333333333335</c:v>
                </c:pt>
                <c:pt idx="48">
                  <c:v>2.5</c:v>
                </c:pt>
                <c:pt idx="49">
                  <c:v>2</c:v>
                </c:pt>
                <c:pt idx="50">
                  <c:v>1.6666666666666667</c:v>
                </c:pt>
                <c:pt idx="51">
                  <c:v>1.4285714285714286</c:v>
                </c:pt>
                <c:pt idx="52">
                  <c:v>1.25</c:v>
                </c:pt>
                <c:pt idx="53">
                  <c:v>1.1111111111111112</c:v>
                </c:pt>
                <c:pt idx="54">
                  <c:v>1</c:v>
                </c:pt>
                <c:pt idx="55">
                  <c:v>0.5</c:v>
                </c:pt>
                <c:pt idx="56">
                  <c:v>0.33333333333333331</c:v>
                </c:pt>
                <c:pt idx="57">
                  <c:v>0.25</c:v>
                </c:pt>
                <c:pt idx="58">
                  <c:v>0.2</c:v>
                </c:pt>
                <c:pt idx="59">
                  <c:v>0.16666666666666666</c:v>
                </c:pt>
                <c:pt idx="60">
                  <c:v>0.14285714285714285</c:v>
                </c:pt>
              </c:numCache>
            </c:numRef>
          </c:xVal>
          <c:yVal>
            <c:numRef>
              <c:f>'Hantush_Molano_W(u,r,B)'!$Q$5:$Q$65</c:f>
              <c:numCache>
                <c:formatCode>0.0000</c:formatCode>
                <c:ptCount val="61"/>
                <c:pt idx="0">
                  <c:v>0.12470000000000001</c:v>
                </c:pt>
                <c:pt idx="1">
                  <c:v>0.12470000000000001</c:v>
                </c:pt>
                <c:pt idx="2">
                  <c:v>0.12470000000000001</c:v>
                </c:pt>
                <c:pt idx="3">
                  <c:v>0.12470000000000001</c:v>
                </c:pt>
                <c:pt idx="4">
                  <c:v>0.12470000000000001</c:v>
                </c:pt>
                <c:pt idx="5">
                  <c:v>0.12470000000000001</c:v>
                </c:pt>
                <c:pt idx="6">
                  <c:v>0.12470000000000001</c:v>
                </c:pt>
                <c:pt idx="7">
                  <c:v>0.12470000000000001</c:v>
                </c:pt>
                <c:pt idx="8">
                  <c:v>0.12470000000000001</c:v>
                </c:pt>
                <c:pt idx="9">
                  <c:v>0.12470000000000001</c:v>
                </c:pt>
                <c:pt idx="10">
                  <c:v>0.12470000000000001</c:v>
                </c:pt>
                <c:pt idx="11">
                  <c:v>0.12470000000000001</c:v>
                </c:pt>
                <c:pt idx="12">
                  <c:v>0.12470000000000001</c:v>
                </c:pt>
                <c:pt idx="13">
                  <c:v>0.12470000000000001</c:v>
                </c:pt>
                <c:pt idx="14">
                  <c:v>0.12470000000000001</c:v>
                </c:pt>
                <c:pt idx="15">
                  <c:v>0.12470000000000001</c:v>
                </c:pt>
                <c:pt idx="16">
                  <c:v>0.12470000000000001</c:v>
                </c:pt>
                <c:pt idx="17">
                  <c:v>0.12470000000000001</c:v>
                </c:pt>
                <c:pt idx="18">
                  <c:v>0.12470000000000001</c:v>
                </c:pt>
                <c:pt idx="19">
                  <c:v>0.12470000000000001</c:v>
                </c:pt>
                <c:pt idx="20">
                  <c:v>0.12470000000000001</c:v>
                </c:pt>
                <c:pt idx="21">
                  <c:v>0.12470000000000001</c:v>
                </c:pt>
                <c:pt idx="22">
                  <c:v>0.12470000000000001</c:v>
                </c:pt>
                <c:pt idx="23">
                  <c:v>0.12470000000000001</c:v>
                </c:pt>
                <c:pt idx="24">
                  <c:v>0.12470000000000001</c:v>
                </c:pt>
                <c:pt idx="25">
                  <c:v>0.12470000000000001</c:v>
                </c:pt>
                <c:pt idx="26">
                  <c:v>0.12470000000000001</c:v>
                </c:pt>
                <c:pt idx="27">
                  <c:v>0.12470000000000001</c:v>
                </c:pt>
                <c:pt idx="28">
                  <c:v>0.12470000000000001</c:v>
                </c:pt>
                <c:pt idx="29">
                  <c:v>0.12470000000000001</c:v>
                </c:pt>
                <c:pt idx="30">
                  <c:v>0.12470000000000001</c:v>
                </c:pt>
                <c:pt idx="31">
                  <c:v>0.12470000000000001</c:v>
                </c:pt>
                <c:pt idx="32">
                  <c:v>0.12470000000000001</c:v>
                </c:pt>
                <c:pt idx="33">
                  <c:v>0.12470000000000001</c:v>
                </c:pt>
                <c:pt idx="34">
                  <c:v>0.12470000000000001</c:v>
                </c:pt>
                <c:pt idx="35">
                  <c:v>0.12470000000000001</c:v>
                </c:pt>
                <c:pt idx="36">
                  <c:v>0.12470000000000001</c:v>
                </c:pt>
                <c:pt idx="37">
                  <c:v>0.12470000000000001</c:v>
                </c:pt>
                <c:pt idx="38">
                  <c:v>0.12470000000000001</c:v>
                </c:pt>
                <c:pt idx="39">
                  <c:v>0.12470000000000001</c:v>
                </c:pt>
                <c:pt idx="40">
                  <c:v>0.12470000000000001</c:v>
                </c:pt>
                <c:pt idx="41">
                  <c:v>0.12470000000000001</c:v>
                </c:pt>
                <c:pt idx="42">
                  <c:v>0.12470000000000001</c:v>
                </c:pt>
                <c:pt idx="43">
                  <c:v>0.12470000000000001</c:v>
                </c:pt>
                <c:pt idx="44">
                  <c:v>0.12470000000000001</c:v>
                </c:pt>
                <c:pt idx="45">
                  <c:v>0.12470000000000001</c:v>
                </c:pt>
                <c:pt idx="46">
                  <c:v>0.12470000000000001</c:v>
                </c:pt>
                <c:pt idx="47">
                  <c:v>0.124</c:v>
                </c:pt>
                <c:pt idx="48">
                  <c:v>0.1217</c:v>
                </c:pt>
                <c:pt idx="49">
                  <c:v>0.1174</c:v>
                </c:pt>
                <c:pt idx="50">
                  <c:v>0.11119999999999999</c:v>
                </c:pt>
                <c:pt idx="51">
                  <c:v>0.104</c:v>
                </c:pt>
                <c:pt idx="52">
                  <c:v>9.6100000000000005E-2</c:v>
                </c:pt>
                <c:pt idx="53">
                  <c:v>8.8099999999999998E-2</c:v>
                </c:pt>
                <c:pt idx="54">
                  <c:v>8.0299999999999996E-2</c:v>
                </c:pt>
                <c:pt idx="55">
                  <c:v>2.7099999999999999E-2</c:v>
                </c:pt>
                <c:pt idx="56">
                  <c:v>8.6E-3</c:v>
                </c:pt>
                <c:pt idx="57">
                  <c:v>2.7000000000000001E-3</c:v>
                </c:pt>
                <c:pt idx="58">
                  <c:v>8.9999999999999998E-4</c:v>
                </c:pt>
                <c:pt idx="59">
                  <c:v>2.9999999999999997E-4</c:v>
                </c:pt>
                <c:pt idx="60">
                  <c:v>1E-4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D-630E-450D-B363-27759D5DCAF2}"/>
            </c:ext>
          </c:extLst>
        </c:ser>
        <c:ser>
          <c:idx val="17"/>
          <c:order val="14"/>
          <c:tx>
            <c:v>DATA</c:v>
          </c:tx>
          <c:spPr>
            <a:ln w="28575">
              <a:noFill/>
            </a:ln>
          </c:spPr>
          <c:marker>
            <c:symbol val="circle"/>
            <c:size val="9"/>
            <c:spPr>
              <a:noFill/>
              <a:ln w="22225">
                <a:solidFill>
                  <a:srgbClr val="FF0000"/>
                </a:solidFill>
                <a:prstDash val="solid"/>
              </a:ln>
            </c:spPr>
          </c:marker>
          <c:xVal>
            <c:numRef>
              <c:f>Hantush_Molano!$C$6:$C$33</c:f>
              <c:numCache>
                <c:formatCode>0.000</c:formatCode>
                <c:ptCount val="28"/>
                <c:pt idx="0">
                  <c:v>1.05</c:v>
                </c:pt>
                <c:pt idx="1">
                  <c:v>2.1</c:v>
                </c:pt>
                <c:pt idx="2">
                  <c:v>4.2</c:v>
                </c:pt>
                <c:pt idx="3">
                  <c:v>6.3000000000000007</c:v>
                </c:pt>
                <c:pt idx="4">
                  <c:v>8.4</c:v>
                </c:pt>
                <c:pt idx="5">
                  <c:v>10.5</c:v>
                </c:pt>
                <c:pt idx="6">
                  <c:v>12.600000000000001</c:v>
                </c:pt>
                <c:pt idx="7">
                  <c:v>16.8</c:v>
                </c:pt>
                <c:pt idx="8">
                  <c:v>21</c:v>
                </c:pt>
                <c:pt idx="9">
                  <c:v>31.5</c:v>
                </c:pt>
                <c:pt idx="10">
                  <c:v>42</c:v>
                </c:pt>
                <c:pt idx="11">
                  <c:v>52.5</c:v>
                </c:pt>
                <c:pt idx="12">
                  <c:v>63</c:v>
                </c:pt>
                <c:pt idx="13">
                  <c:v>94.5</c:v>
                </c:pt>
                <c:pt idx="14">
                  <c:v>126</c:v>
                </c:pt>
                <c:pt idx="15">
                  <c:v>189</c:v>
                </c:pt>
                <c:pt idx="16">
                  <c:v>252</c:v>
                </c:pt>
                <c:pt idx="17">
                  <c:v>315</c:v>
                </c:pt>
                <c:pt idx="18">
                  <c:v>378</c:v>
                </c:pt>
                <c:pt idx="19">
                  <c:v>504</c:v>
                </c:pt>
                <c:pt idx="20">
                  <c:v>630</c:v>
                </c:pt>
                <c:pt idx="21">
                  <c:v>756</c:v>
                </c:pt>
                <c:pt idx="22">
                  <c:v>1008</c:v>
                </c:pt>
                <c:pt idx="23">
                  <c:v>1260</c:v>
                </c:pt>
                <c:pt idx="24">
                  <c:v>1512</c:v>
                </c:pt>
                <c:pt idx="25">
                  <c:v>2016</c:v>
                </c:pt>
                <c:pt idx="26">
                  <c:v>2520</c:v>
                </c:pt>
                <c:pt idx="27">
                  <c:v>3024</c:v>
                </c:pt>
              </c:numCache>
            </c:numRef>
          </c:xVal>
          <c:yVal>
            <c:numRef>
              <c:f>Hantush_Molano!$D$6:$D$33</c:f>
              <c:numCache>
                <c:formatCode>0.000</c:formatCode>
                <c:ptCount val="28"/>
                <c:pt idx="0">
                  <c:v>0.23</c:v>
                </c:pt>
                <c:pt idx="1">
                  <c:v>0.57500000000000007</c:v>
                </c:pt>
                <c:pt idx="2">
                  <c:v>1.0261538461538462</c:v>
                </c:pt>
                <c:pt idx="3">
                  <c:v>1.3092307692307694</c:v>
                </c:pt>
                <c:pt idx="4">
                  <c:v>1.5215384615384617</c:v>
                </c:pt>
                <c:pt idx="5">
                  <c:v>1.6807692307692308</c:v>
                </c:pt>
                <c:pt idx="6">
                  <c:v>1.7957692307692308</c:v>
                </c:pt>
                <c:pt idx="7">
                  <c:v>1.9638461538461542</c:v>
                </c:pt>
                <c:pt idx="8">
                  <c:v>2.1053846153846156</c:v>
                </c:pt>
                <c:pt idx="9">
                  <c:v>2.3353846153846156</c:v>
                </c:pt>
                <c:pt idx="10">
                  <c:v>2.4592307692307691</c:v>
                </c:pt>
                <c:pt idx="11">
                  <c:v>2.5300000000000002</c:v>
                </c:pt>
                <c:pt idx="12">
                  <c:v>2.5653846153846156</c:v>
                </c:pt>
                <c:pt idx="13">
                  <c:v>2.6538461538461542</c:v>
                </c:pt>
                <c:pt idx="14">
                  <c:v>2.6715384615384616</c:v>
                </c:pt>
                <c:pt idx="15">
                  <c:v>2.706923076923077</c:v>
                </c:pt>
                <c:pt idx="16">
                  <c:v>2.706923076923077</c:v>
                </c:pt>
                <c:pt idx="17">
                  <c:v>2.706923076923077</c:v>
                </c:pt>
                <c:pt idx="18">
                  <c:v>2.706923076923077</c:v>
                </c:pt>
                <c:pt idx="19">
                  <c:v>2.706923076923077</c:v>
                </c:pt>
                <c:pt idx="20">
                  <c:v>2.706923076923077</c:v>
                </c:pt>
                <c:pt idx="21">
                  <c:v>2.706923076923077</c:v>
                </c:pt>
                <c:pt idx="22">
                  <c:v>2.706923076923077</c:v>
                </c:pt>
                <c:pt idx="23">
                  <c:v>2.706923076923077</c:v>
                </c:pt>
                <c:pt idx="24">
                  <c:v>2.706923076923077</c:v>
                </c:pt>
                <c:pt idx="25">
                  <c:v>2.706923076923077</c:v>
                </c:pt>
                <c:pt idx="26">
                  <c:v>2.706923076923077</c:v>
                </c:pt>
                <c:pt idx="27">
                  <c:v>2.706923076923077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E-630E-450D-B363-27759D5DCAF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09182687"/>
        <c:axId val="1"/>
      </c:scatterChart>
      <c:valAx>
        <c:axId val="609182687"/>
        <c:scaling>
          <c:logBase val="10"/>
          <c:orientation val="minMax"/>
          <c:max val="10000"/>
          <c:min val="0.1"/>
        </c:scaling>
        <c:delete val="0"/>
        <c:axPos val="b"/>
        <c:majorGridlines>
          <c:spPr>
            <a:ln w="3175">
              <a:solidFill>
                <a:srgbClr val="C0C0C0"/>
              </a:solidFill>
              <a:prstDash val="solid"/>
            </a:ln>
          </c:spPr>
        </c:majorGridlines>
        <c:minorGridlines>
          <c:spPr>
            <a:ln w="3175">
              <a:solidFill>
                <a:srgbClr val="C0C0C0"/>
              </a:solidFill>
              <a:prstDash val="solid"/>
            </a:ln>
          </c:spPr>
        </c:minorGridlines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1/u</a:t>
                </a:r>
              </a:p>
            </c:rich>
          </c:tx>
          <c:layout>
            <c:manualLayout>
              <c:xMode val="edge"/>
              <c:yMode val="edge"/>
              <c:x val="0.52275273133121036"/>
              <c:y val="0.95568671609159495"/>
            </c:manualLayout>
          </c:layout>
          <c:overlay val="0"/>
          <c:spPr>
            <a:noFill/>
            <a:ln w="25400">
              <a:noFill/>
            </a:ln>
          </c:spPr>
        </c:title>
        <c:numFmt formatCode="0E+00" sourceLinked="0"/>
        <c:majorTickMark val="cross"/>
        <c:minorTickMark val="in"/>
        <c:tickLblPos val="nextTo"/>
        <c:spPr>
          <a:ln w="12700">
            <a:solidFill>
              <a:srgbClr val="000000"/>
            </a:solidFill>
            <a:prstDash val="solid"/>
          </a:ln>
        </c:spPr>
        <c:txPr>
          <a:bodyPr rot="0" vert="horz"/>
          <a:lstStyle/>
          <a:p>
            <a:pPr>
              <a:defRPr/>
            </a:pPr>
            <a:endParaRPr lang="LID4096"/>
          </a:p>
        </c:txPr>
        <c:crossAx val="1"/>
        <c:crossesAt val="1E-4"/>
        <c:crossBetween val="midCat"/>
        <c:majorUnit val="10"/>
        <c:minorUnit val="10"/>
      </c:valAx>
      <c:valAx>
        <c:axId val="1"/>
        <c:scaling>
          <c:logBase val="10"/>
          <c:orientation val="minMax"/>
          <c:max val="10"/>
          <c:min val="1E-3"/>
        </c:scaling>
        <c:delete val="0"/>
        <c:axPos val="l"/>
        <c:majorGridlines>
          <c:spPr>
            <a:ln w="3175">
              <a:solidFill>
                <a:srgbClr val="C0C0C0"/>
              </a:solidFill>
              <a:prstDash val="solid"/>
            </a:ln>
          </c:spPr>
        </c:majorGridlines>
        <c:minorGridlines>
          <c:spPr>
            <a:ln w="3175">
              <a:solidFill>
                <a:srgbClr val="C0C0C0"/>
              </a:solidFill>
              <a:prstDash val="solid"/>
            </a:ln>
          </c:spPr>
        </c:minorGridlines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W(u,r/B)</a:t>
                </a:r>
              </a:p>
            </c:rich>
          </c:tx>
          <c:layout>
            <c:manualLayout>
              <c:xMode val="edge"/>
              <c:yMode val="edge"/>
              <c:x val="1.8868046240643848E-2"/>
              <c:y val="0.43870021205595644"/>
            </c:manualLayout>
          </c:layout>
          <c:overlay val="0"/>
          <c:spPr>
            <a:noFill/>
            <a:ln w="25400">
              <a:noFill/>
            </a:ln>
          </c:spPr>
        </c:title>
        <c:numFmt formatCode="0E+00" sourceLinked="0"/>
        <c:majorTickMark val="cross"/>
        <c:minorTickMark val="in"/>
        <c:tickLblPos val="nextTo"/>
        <c:spPr>
          <a:ln w="12700">
            <a:solidFill>
              <a:srgbClr val="000000"/>
            </a:solidFill>
            <a:prstDash val="solid"/>
          </a:ln>
        </c:spPr>
        <c:txPr>
          <a:bodyPr rot="0" vert="horz"/>
          <a:lstStyle/>
          <a:p>
            <a:pPr>
              <a:defRPr/>
            </a:pPr>
            <a:endParaRPr lang="LID4096"/>
          </a:p>
        </c:txPr>
        <c:crossAx val="609182687"/>
        <c:crossesAt val="0.1"/>
        <c:crossBetween val="midCat"/>
        <c:majorUnit val="10"/>
        <c:minorUnit val="10"/>
      </c:valAx>
      <c:spPr>
        <a:noFill/>
        <a:ln w="12700">
          <a:solidFill>
            <a:srgbClr val="000000"/>
          </a:solidFill>
          <a:prstDash val="solid"/>
        </a:ln>
      </c:spPr>
    </c:plotArea>
    <c:legend>
      <c:legendPos val="r"/>
      <c:layout>
        <c:manualLayout>
          <c:xMode val="edge"/>
          <c:yMode val="edge"/>
          <c:x val="0.4122034297282347"/>
          <c:y val="0.52222393869873152"/>
          <c:w val="0.51420853783411602"/>
          <c:h val="0.37287741667723451"/>
        </c:manualLayout>
      </c:layout>
      <c:overlay val="0"/>
      <c:spPr>
        <a:solidFill>
          <a:sysClr val="window" lastClr="FFFFFF"/>
        </a:solidFill>
        <a:ln w="25400">
          <a:noFill/>
        </a:ln>
      </c:spPr>
    </c:legend>
    <c:plotVisOnly val="1"/>
    <c:dispBlanksAs val="gap"/>
    <c:showDLblsOverMax val="0"/>
  </c:chart>
  <c:spPr>
    <a:noFill/>
    <a:ln w="9525">
      <a:solidFill>
        <a:sysClr val="windowText" lastClr="000000"/>
      </a:solidFill>
    </a:ln>
  </c:spPr>
  <c:txPr>
    <a:bodyPr/>
    <a:lstStyle/>
    <a:p>
      <a:pPr>
        <a:defRPr sz="800" b="0" i="0" u="none" strike="noStrike" baseline="0">
          <a:solidFill>
            <a:srgbClr val="000000"/>
          </a:solidFill>
          <a:latin typeface="Arial"/>
          <a:ea typeface="Arial"/>
          <a:cs typeface="Arial"/>
        </a:defRPr>
      </a:pPr>
      <a:endParaRPr lang="LID4096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4945990802062684"/>
          <c:y val="0.19446727642086142"/>
          <c:w val="0.80988698584295304"/>
          <c:h val="0.63883728550164298"/>
        </c:manualLayout>
      </c:layout>
      <c:scatterChart>
        <c:scatterStyle val="lineMarker"/>
        <c:varyColors val="0"/>
        <c:ser>
          <c:idx val="0"/>
          <c:order val="0"/>
          <c:tx>
            <c:strRef>
              <c:f>SLUG!$G$4</c:f>
              <c:strCache>
                <c:ptCount val="1"/>
                <c:pt idx="0">
                  <c:v>H-H0</c:v>
                </c:pt>
              </c:strCache>
            </c:strRef>
          </c:tx>
          <c:spPr>
            <a:ln w="28575">
              <a:noFill/>
            </a:ln>
          </c:spPr>
          <c:marker>
            <c:symbol val="circle"/>
            <c:size val="7"/>
            <c:spPr>
              <a:noFill/>
              <a:ln w="25400">
                <a:solidFill>
                  <a:srgbClr val="FF0000"/>
                </a:solidFill>
              </a:ln>
            </c:spPr>
          </c:marker>
          <c:trendline>
            <c:spPr>
              <a:ln w="9525">
                <a:solidFill>
                  <a:srgbClr val="FF0000"/>
                </a:solidFill>
                <a:prstDash val="dash"/>
              </a:ln>
            </c:spPr>
            <c:trendlineType val="log"/>
            <c:dispRSqr val="0"/>
            <c:dispEq val="0"/>
          </c:trendline>
          <c:trendline>
            <c:spPr>
              <a:ln w="9525">
                <a:solidFill>
                  <a:srgbClr val="0000FF"/>
                </a:solidFill>
                <a:prstDash val="dash"/>
              </a:ln>
            </c:spPr>
            <c:trendlineType val="power"/>
            <c:dispRSqr val="0"/>
            <c:dispEq val="0"/>
          </c:trendline>
          <c:xVal>
            <c:numRef>
              <c:f>SLUG!$C$7:$C$20</c:f>
              <c:numCache>
                <c:formatCode>0</c:formatCode>
                <c:ptCount val="14"/>
                <c:pt idx="0">
                  <c:v>1</c:v>
                </c:pt>
                <c:pt idx="1">
                  <c:v>10</c:v>
                </c:pt>
                <c:pt idx="2">
                  <c:v>20</c:v>
                </c:pt>
                <c:pt idx="3">
                  <c:v>30</c:v>
                </c:pt>
                <c:pt idx="4">
                  <c:v>40</c:v>
                </c:pt>
                <c:pt idx="5">
                  <c:v>50</c:v>
                </c:pt>
                <c:pt idx="6">
                  <c:v>60</c:v>
                </c:pt>
                <c:pt idx="7">
                  <c:v>70</c:v>
                </c:pt>
                <c:pt idx="8">
                  <c:v>80</c:v>
                </c:pt>
                <c:pt idx="9">
                  <c:v>90</c:v>
                </c:pt>
                <c:pt idx="10">
                  <c:v>100</c:v>
                </c:pt>
                <c:pt idx="11">
                  <c:v>110</c:v>
                </c:pt>
                <c:pt idx="12">
                  <c:v>120</c:v>
                </c:pt>
                <c:pt idx="13">
                  <c:v>140</c:v>
                </c:pt>
              </c:numCache>
            </c:numRef>
          </c:xVal>
          <c:yVal>
            <c:numRef>
              <c:f>SLUG!$G$7:$G$20</c:f>
              <c:numCache>
                <c:formatCode>0%</c:formatCode>
                <c:ptCount val="14"/>
                <c:pt idx="0">
                  <c:v>1</c:v>
                </c:pt>
                <c:pt idx="1">
                  <c:v>0.58620689655172409</c:v>
                </c:pt>
                <c:pt idx="2">
                  <c:v>0.37931034482758619</c:v>
                </c:pt>
                <c:pt idx="3">
                  <c:v>0.2413793103448276</c:v>
                </c:pt>
                <c:pt idx="4">
                  <c:v>0.17241379310344829</c:v>
                </c:pt>
                <c:pt idx="5">
                  <c:v>9.6551724137931422E-2</c:v>
                </c:pt>
                <c:pt idx="6">
                  <c:v>8.2758620689655366E-2</c:v>
                </c:pt>
                <c:pt idx="7">
                  <c:v>6.2068965517241774E-2</c:v>
                </c:pt>
                <c:pt idx="8">
                  <c:v>4.8275862068965711E-2</c:v>
                </c:pt>
                <c:pt idx="9">
                  <c:v>3.4482758620689655E-2</c:v>
                </c:pt>
                <c:pt idx="10">
                  <c:v>2.7586206896552116E-2</c:v>
                </c:pt>
                <c:pt idx="11">
                  <c:v>2.0689655172413599E-2</c:v>
                </c:pt>
                <c:pt idx="12">
                  <c:v>1.3793103448276058E-2</c:v>
                </c:pt>
                <c:pt idx="13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7F19-4A7F-A18D-0A6A4CAF579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686669616"/>
        <c:axId val="1686365984"/>
      </c:scatterChart>
      <c:scatterChart>
        <c:scatterStyle val="smoothMarker"/>
        <c:varyColors val="0"/>
        <c:ser>
          <c:idx val="2"/>
          <c:order val="1"/>
          <c:tx>
            <c:strRef>
              <c:f>SLUG!$H$6</c:f>
              <c:strCache>
                <c:ptCount val="1"/>
                <c:pt idx="0">
                  <c:v>Y gráfico</c:v>
                </c:pt>
              </c:strCache>
            </c:strRef>
          </c:tx>
          <c:spPr>
            <a:ln w="25400">
              <a:solidFill>
                <a:srgbClr val="00B050"/>
              </a:solidFill>
            </a:ln>
          </c:spPr>
          <c:marker>
            <c:symbol val="none"/>
          </c:marker>
          <c:xVal>
            <c:numRef>
              <c:f>SLUG!$C$7:$C$20</c:f>
              <c:numCache>
                <c:formatCode>0</c:formatCode>
                <c:ptCount val="14"/>
                <c:pt idx="0">
                  <c:v>1</c:v>
                </c:pt>
                <c:pt idx="1">
                  <c:v>10</c:v>
                </c:pt>
                <c:pt idx="2">
                  <c:v>20</c:v>
                </c:pt>
                <c:pt idx="3">
                  <c:v>30</c:v>
                </c:pt>
                <c:pt idx="4">
                  <c:v>40</c:v>
                </c:pt>
                <c:pt idx="5">
                  <c:v>50</c:v>
                </c:pt>
                <c:pt idx="6">
                  <c:v>60</c:v>
                </c:pt>
                <c:pt idx="7">
                  <c:v>70</c:v>
                </c:pt>
                <c:pt idx="8">
                  <c:v>80</c:v>
                </c:pt>
                <c:pt idx="9">
                  <c:v>90</c:v>
                </c:pt>
                <c:pt idx="10">
                  <c:v>100</c:v>
                </c:pt>
                <c:pt idx="11">
                  <c:v>110</c:v>
                </c:pt>
                <c:pt idx="12">
                  <c:v>120</c:v>
                </c:pt>
                <c:pt idx="13">
                  <c:v>140</c:v>
                </c:pt>
              </c:numCache>
            </c:numRef>
          </c:xVal>
          <c:yVal>
            <c:numRef>
              <c:f>SLUG!$H$7:$H$20</c:f>
              <c:numCache>
                <c:formatCode>0.0000</c:formatCode>
                <c:ptCount val="14"/>
                <c:pt idx="0">
                  <c:v>0.86935823539880586</c:v>
                </c:pt>
                <c:pt idx="1">
                  <c:v>0.60653065971263342</c:v>
                </c:pt>
                <c:pt idx="2">
                  <c:v>0.40656965974059911</c:v>
                </c:pt>
                <c:pt idx="3">
                  <c:v>0.27253179303401259</c:v>
                </c:pt>
                <c:pt idx="4">
                  <c:v>0.18268352405273461</c:v>
                </c:pt>
                <c:pt idx="5">
                  <c:v>0.12245642825298191</c:v>
                </c:pt>
                <c:pt idx="6">
                  <c:v>8.20849986238988E-2</c:v>
                </c:pt>
                <c:pt idx="7">
                  <c:v>5.502322005640721E-2</c:v>
                </c:pt>
                <c:pt idx="8">
                  <c:v>3.6883167401239994E-2</c:v>
                </c:pt>
                <c:pt idx="9">
                  <c:v>2.4723526470339388E-2</c:v>
                </c:pt>
                <c:pt idx="10">
                  <c:v>1.6572675401761255E-2</c:v>
                </c:pt>
                <c:pt idx="11">
                  <c:v>1.1108996538242306E-2</c:v>
                </c:pt>
                <c:pt idx="12">
                  <c:v>7.4465830709243442E-3</c:v>
                </c:pt>
                <c:pt idx="13">
                  <c:v>3.345965457471272E-3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3-7F19-4A7F-A18D-0A6A4CAF579C}"/>
            </c:ext>
          </c:extLst>
        </c:ser>
        <c:ser>
          <c:idx val="1"/>
          <c:order val="2"/>
          <c:tx>
            <c:v>0.37</c:v>
          </c:tx>
          <c:spPr>
            <a:ln w="25400">
              <a:solidFill>
                <a:srgbClr val="0000FF"/>
              </a:solidFill>
              <a:prstDash val="dash"/>
            </a:ln>
          </c:spPr>
          <c:marker>
            <c:symbol val="none"/>
          </c:marker>
          <c:dLbls>
            <c:dLbl>
              <c:idx val="0"/>
              <c:dLblPos val="l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7F19-4A7F-A18D-0A6A4CAF579C}"/>
                </c:ext>
              </c:extLst>
            </c:dLbl>
            <c:spPr>
              <a:noFill/>
              <a:ln>
                <a:noFill/>
              </a:ln>
              <a:effectLst/>
            </c:spPr>
            <c:dLblPos val="l"/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xVal>
            <c:numRef>
              <c:f>SLUG!$C$7:$C$20</c:f>
              <c:numCache>
                <c:formatCode>0</c:formatCode>
                <c:ptCount val="14"/>
                <c:pt idx="0">
                  <c:v>1</c:v>
                </c:pt>
                <c:pt idx="1">
                  <c:v>10</c:v>
                </c:pt>
                <c:pt idx="2">
                  <c:v>20</c:v>
                </c:pt>
                <c:pt idx="3">
                  <c:v>30</c:v>
                </c:pt>
                <c:pt idx="4">
                  <c:v>40</c:v>
                </c:pt>
                <c:pt idx="5">
                  <c:v>50</c:v>
                </c:pt>
                <c:pt idx="6">
                  <c:v>60</c:v>
                </c:pt>
                <c:pt idx="7">
                  <c:v>70</c:v>
                </c:pt>
                <c:pt idx="8">
                  <c:v>80</c:v>
                </c:pt>
                <c:pt idx="9">
                  <c:v>90</c:v>
                </c:pt>
                <c:pt idx="10">
                  <c:v>100</c:v>
                </c:pt>
                <c:pt idx="11">
                  <c:v>110</c:v>
                </c:pt>
                <c:pt idx="12">
                  <c:v>120</c:v>
                </c:pt>
                <c:pt idx="13">
                  <c:v>140</c:v>
                </c:pt>
              </c:numCache>
            </c:numRef>
          </c:xVal>
          <c:yVal>
            <c:numRef>
              <c:f>SLUG!$L$7:$L$20</c:f>
              <c:numCache>
                <c:formatCode>General</c:formatCode>
                <c:ptCount val="14"/>
                <c:pt idx="0">
                  <c:v>0.37</c:v>
                </c:pt>
                <c:pt idx="1">
                  <c:v>0.37</c:v>
                </c:pt>
                <c:pt idx="2">
                  <c:v>0.37</c:v>
                </c:pt>
                <c:pt idx="3">
                  <c:v>0.37</c:v>
                </c:pt>
                <c:pt idx="4">
                  <c:v>0.37</c:v>
                </c:pt>
                <c:pt idx="5">
                  <c:v>0.37</c:v>
                </c:pt>
                <c:pt idx="6">
                  <c:v>0.37</c:v>
                </c:pt>
                <c:pt idx="7">
                  <c:v>0.37</c:v>
                </c:pt>
                <c:pt idx="8">
                  <c:v>0.37</c:v>
                </c:pt>
                <c:pt idx="9">
                  <c:v>0.37</c:v>
                </c:pt>
                <c:pt idx="10">
                  <c:v>0.37</c:v>
                </c:pt>
                <c:pt idx="11">
                  <c:v>0.37</c:v>
                </c:pt>
                <c:pt idx="12">
                  <c:v>0.37</c:v>
                </c:pt>
                <c:pt idx="13">
                  <c:v>0.37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5-7F19-4A7F-A18D-0A6A4CAF579C}"/>
            </c:ext>
          </c:extLst>
        </c:ser>
        <c:ser>
          <c:idx val="3"/>
          <c:order val="3"/>
          <c:tx>
            <c:v>T0</c:v>
          </c:tx>
          <c:spPr>
            <a:ln w="25400">
              <a:solidFill>
                <a:srgbClr val="0000FF"/>
              </a:solidFill>
              <a:prstDash val="dash"/>
              <a:tailEnd type="triangle"/>
            </a:ln>
          </c:spPr>
          <c:marker>
            <c:symbol val="none"/>
          </c:marker>
          <c:xVal>
            <c:numRef>
              <c:f>SLUG!$N$7:$N$20</c:f>
              <c:numCache>
                <c:formatCode>0.00</c:formatCode>
                <c:ptCount val="14"/>
                <c:pt idx="0">
                  <c:v>22.356306833596673</c:v>
                </c:pt>
                <c:pt idx="1">
                  <c:v>22.356306833596673</c:v>
                </c:pt>
                <c:pt idx="2">
                  <c:v>22.356306833596673</c:v>
                </c:pt>
                <c:pt idx="3">
                  <c:v>22.356306833596673</c:v>
                </c:pt>
                <c:pt idx="4">
                  <c:v>22.356306833596673</c:v>
                </c:pt>
                <c:pt idx="5">
                  <c:v>22.356306833596673</c:v>
                </c:pt>
                <c:pt idx="6">
                  <c:v>22.356306833596673</c:v>
                </c:pt>
                <c:pt idx="7">
                  <c:v>22.356306833596673</c:v>
                </c:pt>
                <c:pt idx="8">
                  <c:v>22.356306833596673</c:v>
                </c:pt>
                <c:pt idx="9">
                  <c:v>22.356306833596673</c:v>
                </c:pt>
                <c:pt idx="10">
                  <c:v>22.356306833596673</c:v>
                </c:pt>
                <c:pt idx="11">
                  <c:v>22.356306833596673</c:v>
                </c:pt>
                <c:pt idx="12">
                  <c:v>22.356306833596673</c:v>
                </c:pt>
                <c:pt idx="13">
                  <c:v>22.356306833596673</c:v>
                </c:pt>
              </c:numCache>
            </c:numRef>
          </c:xVal>
          <c:yVal>
            <c:numRef>
              <c:f>SLUG!$M$7:$M$20</c:f>
              <c:numCache>
                <c:formatCode>0.0000</c:formatCode>
                <c:ptCount val="14"/>
                <c:pt idx="0">
                  <c:v>0.86935823539880586</c:v>
                </c:pt>
                <c:pt idx="1">
                  <c:v>0.60653065971263342</c:v>
                </c:pt>
                <c:pt idx="2">
                  <c:v>0.40656965974059911</c:v>
                </c:pt>
                <c:pt idx="3">
                  <c:v>0.27253179303401259</c:v>
                </c:pt>
                <c:pt idx="4">
                  <c:v>0.18268352405273461</c:v>
                </c:pt>
                <c:pt idx="5">
                  <c:v>0.12245642825298191</c:v>
                </c:pt>
                <c:pt idx="6">
                  <c:v>8.20849986238988E-2</c:v>
                </c:pt>
                <c:pt idx="7">
                  <c:v>5.502322005640721E-2</c:v>
                </c:pt>
                <c:pt idx="8">
                  <c:v>3.6883167401239994E-2</c:v>
                </c:pt>
                <c:pt idx="9">
                  <c:v>2.4723526470339388E-2</c:v>
                </c:pt>
                <c:pt idx="10">
                  <c:v>1.6572675401761255E-2</c:v>
                </c:pt>
                <c:pt idx="11">
                  <c:v>1.1108996538242306E-2</c:v>
                </c:pt>
                <c:pt idx="12">
                  <c:v>7.4465830709243442E-3</c:v>
                </c:pt>
                <c:pt idx="13">
                  <c:v>3.345965457471272E-3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6-7F19-4A7F-A18D-0A6A4CAF579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686669616"/>
        <c:axId val="1686365984"/>
      </c:scatterChart>
      <c:valAx>
        <c:axId val="1686669616"/>
        <c:scaling>
          <c:orientation val="minMax"/>
        </c:scaling>
        <c:delete val="0"/>
        <c:axPos val="b"/>
        <c:majorGridlines>
          <c:spPr>
            <a:ln w="6350">
              <a:solidFill>
                <a:sysClr val="windowText" lastClr="000000">
                  <a:alpha val="30000"/>
                </a:sysClr>
              </a:solidFill>
            </a:ln>
          </c:spPr>
        </c:majorGridlines>
        <c:minorGridlines>
          <c:spPr>
            <a:ln>
              <a:solidFill>
                <a:sysClr val="windowText" lastClr="000000">
                  <a:alpha val="30000"/>
                </a:sysClr>
              </a:solidFill>
            </a:ln>
          </c:spPr>
        </c:minorGridlines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tempo  (s)</a:t>
                </a:r>
              </a:p>
            </c:rich>
          </c:tx>
          <c:layout>
            <c:manualLayout>
              <c:xMode val="edge"/>
              <c:yMode val="edge"/>
              <c:x val="0.7887901191401423"/>
              <c:y val="0.94753495581848934"/>
            </c:manualLayout>
          </c:layout>
          <c:overlay val="0"/>
        </c:title>
        <c:numFmt formatCode="0" sourceLinked="1"/>
        <c:majorTickMark val="none"/>
        <c:minorTickMark val="none"/>
        <c:tickLblPos val="low"/>
        <c:crossAx val="1686365984"/>
        <c:crosses val="autoZero"/>
        <c:crossBetween val="midCat"/>
      </c:valAx>
      <c:valAx>
        <c:axId val="1686365984"/>
        <c:scaling>
          <c:logBase val="10"/>
          <c:orientation val="minMax"/>
          <c:max val="1"/>
        </c:scaling>
        <c:delete val="0"/>
        <c:axPos val="l"/>
        <c:majorGridlines>
          <c:spPr>
            <a:ln w="12700">
              <a:solidFill>
                <a:schemeClr val="tx1"/>
              </a:solidFill>
            </a:ln>
          </c:spPr>
        </c:majorGridlines>
        <c:minorGridlines>
          <c:spPr>
            <a:ln>
              <a:solidFill>
                <a:schemeClr val="tx1">
                  <a:alpha val="30000"/>
                </a:schemeClr>
              </a:solidFill>
            </a:ln>
          </c:spPr>
        </c:minorGridlines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s (cm)</a:t>
                </a:r>
              </a:p>
            </c:rich>
          </c:tx>
          <c:overlay val="0"/>
        </c:title>
        <c:numFmt formatCode="General" sourceLinked="0"/>
        <c:majorTickMark val="none"/>
        <c:minorTickMark val="none"/>
        <c:tickLblPos val="nextTo"/>
        <c:crossAx val="1686669616"/>
        <c:crosses val="autoZero"/>
        <c:crossBetween val="midCat"/>
      </c:valAx>
    </c:plotArea>
    <c:legend>
      <c:legendPos val="t"/>
      <c:layout>
        <c:manualLayout>
          <c:xMode val="edge"/>
          <c:yMode val="edge"/>
          <c:x val="8.6321945773961198E-4"/>
          <c:y val="1.3454878462866155E-2"/>
          <c:w val="0.99913678054226041"/>
          <c:h val="0.1074644551657746"/>
        </c:manualLayout>
      </c:layout>
      <c:overlay val="0"/>
    </c:legend>
    <c:plotVisOnly val="1"/>
    <c:dispBlanksAs val="gap"/>
    <c:showDLblsOverMax val="0"/>
  </c:chart>
  <c:spPr>
    <a:ln>
      <a:solidFill>
        <a:schemeClr val="tx1"/>
      </a:solidFill>
    </a:ln>
  </c:spPr>
  <c:txPr>
    <a:bodyPr/>
    <a:lstStyle/>
    <a:p>
      <a:pPr>
        <a:defRPr sz="1400" b="1"/>
      </a:pPr>
      <a:endParaRPr lang="LID4096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4945990802062684"/>
          <c:y val="0.19446727642086142"/>
          <c:w val="0.80988698584295304"/>
          <c:h val="0.63883728550164298"/>
        </c:manualLayout>
      </c:layout>
      <c:scatterChart>
        <c:scatterStyle val="lineMarker"/>
        <c:varyColors val="0"/>
        <c:ser>
          <c:idx val="0"/>
          <c:order val="0"/>
          <c:tx>
            <c:strRef>
              <c:f>SLUG!$G$4</c:f>
              <c:strCache>
                <c:ptCount val="1"/>
                <c:pt idx="0">
                  <c:v>H-H0</c:v>
                </c:pt>
              </c:strCache>
            </c:strRef>
          </c:tx>
          <c:spPr>
            <a:ln w="28575">
              <a:noFill/>
            </a:ln>
          </c:spPr>
          <c:marker>
            <c:symbol val="circle"/>
            <c:size val="7"/>
            <c:spPr>
              <a:noFill/>
              <a:ln w="25400">
                <a:solidFill>
                  <a:srgbClr val="FF0000"/>
                </a:solidFill>
              </a:ln>
            </c:spPr>
          </c:marker>
          <c:trendline>
            <c:spPr>
              <a:ln w="9525">
                <a:solidFill>
                  <a:srgbClr val="FF0000"/>
                </a:solidFill>
                <a:prstDash val="dash"/>
              </a:ln>
            </c:spPr>
            <c:trendlineType val="log"/>
            <c:dispRSqr val="0"/>
            <c:dispEq val="0"/>
          </c:trendline>
          <c:trendline>
            <c:spPr>
              <a:ln w="9525">
                <a:solidFill>
                  <a:srgbClr val="0000FF"/>
                </a:solidFill>
                <a:prstDash val="dash"/>
              </a:ln>
            </c:spPr>
            <c:trendlineType val="power"/>
            <c:dispRSqr val="0"/>
            <c:dispEq val="0"/>
          </c:trendline>
          <c:xVal>
            <c:numRef>
              <c:f>SLUG!$C$7:$C$20</c:f>
              <c:numCache>
                <c:formatCode>0</c:formatCode>
                <c:ptCount val="14"/>
                <c:pt idx="0">
                  <c:v>1</c:v>
                </c:pt>
                <c:pt idx="1">
                  <c:v>10</c:v>
                </c:pt>
                <c:pt idx="2">
                  <c:v>20</c:v>
                </c:pt>
                <c:pt idx="3">
                  <c:v>30</c:v>
                </c:pt>
                <c:pt idx="4">
                  <c:v>40</c:v>
                </c:pt>
                <c:pt idx="5">
                  <c:v>50</c:v>
                </c:pt>
                <c:pt idx="6">
                  <c:v>60</c:v>
                </c:pt>
                <c:pt idx="7">
                  <c:v>70</c:v>
                </c:pt>
                <c:pt idx="8">
                  <c:v>80</c:v>
                </c:pt>
                <c:pt idx="9">
                  <c:v>90</c:v>
                </c:pt>
                <c:pt idx="10">
                  <c:v>100</c:v>
                </c:pt>
                <c:pt idx="11">
                  <c:v>110</c:v>
                </c:pt>
                <c:pt idx="12">
                  <c:v>120</c:v>
                </c:pt>
                <c:pt idx="13">
                  <c:v>140</c:v>
                </c:pt>
              </c:numCache>
            </c:numRef>
          </c:xVal>
          <c:yVal>
            <c:numRef>
              <c:f>SLUG!$G$7:$G$20</c:f>
              <c:numCache>
                <c:formatCode>0%</c:formatCode>
                <c:ptCount val="14"/>
                <c:pt idx="0">
                  <c:v>1</c:v>
                </c:pt>
                <c:pt idx="1">
                  <c:v>0.58620689655172409</c:v>
                </c:pt>
                <c:pt idx="2">
                  <c:v>0.37931034482758619</c:v>
                </c:pt>
                <c:pt idx="3">
                  <c:v>0.2413793103448276</c:v>
                </c:pt>
                <c:pt idx="4">
                  <c:v>0.17241379310344829</c:v>
                </c:pt>
                <c:pt idx="5">
                  <c:v>9.6551724137931422E-2</c:v>
                </c:pt>
                <c:pt idx="6">
                  <c:v>8.2758620689655366E-2</c:v>
                </c:pt>
                <c:pt idx="7">
                  <c:v>6.2068965517241774E-2</c:v>
                </c:pt>
                <c:pt idx="8">
                  <c:v>4.8275862068965711E-2</c:v>
                </c:pt>
                <c:pt idx="9">
                  <c:v>3.4482758620689655E-2</c:v>
                </c:pt>
                <c:pt idx="10">
                  <c:v>2.7586206896552116E-2</c:v>
                </c:pt>
                <c:pt idx="11">
                  <c:v>2.0689655172413599E-2</c:v>
                </c:pt>
                <c:pt idx="12">
                  <c:v>1.3793103448276058E-2</c:v>
                </c:pt>
                <c:pt idx="13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7F19-4A7F-A18D-0A6A4CAF579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686669616"/>
        <c:axId val="1686365984"/>
      </c:scatterChart>
      <c:scatterChart>
        <c:scatterStyle val="smoothMarker"/>
        <c:varyColors val="0"/>
        <c:ser>
          <c:idx val="2"/>
          <c:order val="1"/>
          <c:tx>
            <c:strRef>
              <c:f>SLUG!$H$6</c:f>
              <c:strCache>
                <c:ptCount val="1"/>
                <c:pt idx="0">
                  <c:v>Y gráfico</c:v>
                </c:pt>
              </c:strCache>
            </c:strRef>
          </c:tx>
          <c:spPr>
            <a:ln w="25400">
              <a:solidFill>
                <a:srgbClr val="00B050"/>
              </a:solidFill>
            </a:ln>
          </c:spPr>
          <c:marker>
            <c:symbol val="none"/>
          </c:marker>
          <c:xVal>
            <c:numRef>
              <c:f>SLUG!$C$7:$C$20</c:f>
              <c:numCache>
                <c:formatCode>0</c:formatCode>
                <c:ptCount val="14"/>
                <c:pt idx="0">
                  <c:v>1</c:v>
                </c:pt>
                <c:pt idx="1">
                  <c:v>10</c:v>
                </c:pt>
                <c:pt idx="2">
                  <c:v>20</c:v>
                </c:pt>
                <c:pt idx="3">
                  <c:v>30</c:v>
                </c:pt>
                <c:pt idx="4">
                  <c:v>40</c:v>
                </c:pt>
                <c:pt idx="5">
                  <c:v>50</c:v>
                </c:pt>
                <c:pt idx="6">
                  <c:v>60</c:v>
                </c:pt>
                <c:pt idx="7">
                  <c:v>70</c:v>
                </c:pt>
                <c:pt idx="8">
                  <c:v>80</c:v>
                </c:pt>
                <c:pt idx="9">
                  <c:v>90</c:v>
                </c:pt>
                <c:pt idx="10">
                  <c:v>100</c:v>
                </c:pt>
                <c:pt idx="11">
                  <c:v>110</c:v>
                </c:pt>
                <c:pt idx="12">
                  <c:v>120</c:v>
                </c:pt>
                <c:pt idx="13">
                  <c:v>140</c:v>
                </c:pt>
              </c:numCache>
            </c:numRef>
          </c:xVal>
          <c:yVal>
            <c:numRef>
              <c:f>SLUG!$H$7:$H$20</c:f>
              <c:numCache>
                <c:formatCode>0.0000</c:formatCode>
                <c:ptCount val="14"/>
                <c:pt idx="0">
                  <c:v>0.86935823539880586</c:v>
                </c:pt>
                <c:pt idx="1">
                  <c:v>0.60653065971263342</c:v>
                </c:pt>
                <c:pt idx="2">
                  <c:v>0.40656965974059911</c:v>
                </c:pt>
                <c:pt idx="3">
                  <c:v>0.27253179303401259</c:v>
                </c:pt>
                <c:pt idx="4">
                  <c:v>0.18268352405273461</c:v>
                </c:pt>
                <c:pt idx="5">
                  <c:v>0.12245642825298191</c:v>
                </c:pt>
                <c:pt idx="6">
                  <c:v>8.20849986238988E-2</c:v>
                </c:pt>
                <c:pt idx="7">
                  <c:v>5.502322005640721E-2</c:v>
                </c:pt>
                <c:pt idx="8">
                  <c:v>3.6883167401239994E-2</c:v>
                </c:pt>
                <c:pt idx="9">
                  <c:v>2.4723526470339388E-2</c:v>
                </c:pt>
                <c:pt idx="10">
                  <c:v>1.6572675401761255E-2</c:v>
                </c:pt>
                <c:pt idx="11">
                  <c:v>1.1108996538242306E-2</c:v>
                </c:pt>
                <c:pt idx="12">
                  <c:v>7.4465830709243442E-3</c:v>
                </c:pt>
                <c:pt idx="13">
                  <c:v>3.345965457471272E-3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3-7F19-4A7F-A18D-0A6A4CAF579C}"/>
            </c:ext>
          </c:extLst>
        </c:ser>
        <c:ser>
          <c:idx val="1"/>
          <c:order val="2"/>
          <c:tx>
            <c:v>0.37</c:v>
          </c:tx>
          <c:spPr>
            <a:ln w="25400">
              <a:solidFill>
                <a:srgbClr val="0000FF"/>
              </a:solidFill>
              <a:prstDash val="dash"/>
            </a:ln>
          </c:spPr>
          <c:marker>
            <c:symbol val="none"/>
          </c:marker>
          <c:dLbls>
            <c:dLbl>
              <c:idx val="0"/>
              <c:dLblPos val="l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7F19-4A7F-A18D-0A6A4CAF579C}"/>
                </c:ext>
              </c:extLst>
            </c:dLbl>
            <c:spPr>
              <a:noFill/>
              <a:ln>
                <a:noFill/>
              </a:ln>
              <a:effectLst/>
            </c:spPr>
            <c:dLblPos val="l"/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xVal>
            <c:numRef>
              <c:f>SLUG!$C$7:$C$20</c:f>
              <c:numCache>
                <c:formatCode>0</c:formatCode>
                <c:ptCount val="14"/>
                <c:pt idx="0">
                  <c:v>1</c:v>
                </c:pt>
                <c:pt idx="1">
                  <c:v>10</c:v>
                </c:pt>
                <c:pt idx="2">
                  <c:v>20</c:v>
                </c:pt>
                <c:pt idx="3">
                  <c:v>30</c:v>
                </c:pt>
                <c:pt idx="4">
                  <c:v>40</c:v>
                </c:pt>
                <c:pt idx="5">
                  <c:v>50</c:v>
                </c:pt>
                <c:pt idx="6">
                  <c:v>60</c:v>
                </c:pt>
                <c:pt idx="7">
                  <c:v>70</c:v>
                </c:pt>
                <c:pt idx="8">
                  <c:v>80</c:v>
                </c:pt>
                <c:pt idx="9">
                  <c:v>90</c:v>
                </c:pt>
                <c:pt idx="10">
                  <c:v>100</c:v>
                </c:pt>
                <c:pt idx="11">
                  <c:v>110</c:v>
                </c:pt>
                <c:pt idx="12">
                  <c:v>120</c:v>
                </c:pt>
                <c:pt idx="13">
                  <c:v>140</c:v>
                </c:pt>
              </c:numCache>
            </c:numRef>
          </c:xVal>
          <c:yVal>
            <c:numRef>
              <c:f>SLUG!$L$7:$L$20</c:f>
              <c:numCache>
                <c:formatCode>General</c:formatCode>
                <c:ptCount val="14"/>
                <c:pt idx="0">
                  <c:v>0.37</c:v>
                </c:pt>
                <c:pt idx="1">
                  <c:v>0.37</c:v>
                </c:pt>
                <c:pt idx="2">
                  <c:v>0.37</c:v>
                </c:pt>
                <c:pt idx="3">
                  <c:v>0.37</c:v>
                </c:pt>
                <c:pt idx="4">
                  <c:v>0.37</c:v>
                </c:pt>
                <c:pt idx="5">
                  <c:v>0.37</c:v>
                </c:pt>
                <c:pt idx="6">
                  <c:v>0.37</c:v>
                </c:pt>
                <c:pt idx="7">
                  <c:v>0.37</c:v>
                </c:pt>
                <c:pt idx="8">
                  <c:v>0.37</c:v>
                </c:pt>
                <c:pt idx="9">
                  <c:v>0.37</c:v>
                </c:pt>
                <c:pt idx="10">
                  <c:v>0.37</c:v>
                </c:pt>
                <c:pt idx="11">
                  <c:v>0.37</c:v>
                </c:pt>
                <c:pt idx="12">
                  <c:v>0.37</c:v>
                </c:pt>
                <c:pt idx="13">
                  <c:v>0.37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5-7F19-4A7F-A18D-0A6A4CAF579C}"/>
            </c:ext>
          </c:extLst>
        </c:ser>
        <c:ser>
          <c:idx val="3"/>
          <c:order val="3"/>
          <c:tx>
            <c:v>T0</c:v>
          </c:tx>
          <c:spPr>
            <a:ln w="25400">
              <a:solidFill>
                <a:srgbClr val="0000FF"/>
              </a:solidFill>
              <a:prstDash val="dash"/>
              <a:tailEnd type="triangle"/>
            </a:ln>
          </c:spPr>
          <c:marker>
            <c:symbol val="none"/>
          </c:marker>
          <c:xVal>
            <c:numRef>
              <c:f>SLUG!$N$7:$N$20</c:f>
              <c:numCache>
                <c:formatCode>0.00</c:formatCode>
                <c:ptCount val="14"/>
                <c:pt idx="0">
                  <c:v>22.356306833596673</c:v>
                </c:pt>
                <c:pt idx="1">
                  <c:v>22.356306833596673</c:v>
                </c:pt>
                <c:pt idx="2">
                  <c:v>22.356306833596673</c:v>
                </c:pt>
                <c:pt idx="3">
                  <c:v>22.356306833596673</c:v>
                </c:pt>
                <c:pt idx="4">
                  <c:v>22.356306833596673</c:v>
                </c:pt>
                <c:pt idx="5">
                  <c:v>22.356306833596673</c:v>
                </c:pt>
                <c:pt idx="6">
                  <c:v>22.356306833596673</c:v>
                </c:pt>
                <c:pt idx="7">
                  <c:v>22.356306833596673</c:v>
                </c:pt>
                <c:pt idx="8">
                  <c:v>22.356306833596673</c:v>
                </c:pt>
                <c:pt idx="9">
                  <c:v>22.356306833596673</c:v>
                </c:pt>
                <c:pt idx="10">
                  <c:v>22.356306833596673</c:v>
                </c:pt>
                <c:pt idx="11">
                  <c:v>22.356306833596673</c:v>
                </c:pt>
                <c:pt idx="12">
                  <c:v>22.356306833596673</c:v>
                </c:pt>
                <c:pt idx="13">
                  <c:v>22.356306833596673</c:v>
                </c:pt>
              </c:numCache>
            </c:numRef>
          </c:xVal>
          <c:yVal>
            <c:numRef>
              <c:f>SLUG!$M$7:$M$20</c:f>
              <c:numCache>
                <c:formatCode>0.0000</c:formatCode>
                <c:ptCount val="14"/>
                <c:pt idx="0">
                  <c:v>0.86935823539880586</c:v>
                </c:pt>
                <c:pt idx="1">
                  <c:v>0.60653065971263342</c:v>
                </c:pt>
                <c:pt idx="2">
                  <c:v>0.40656965974059911</c:v>
                </c:pt>
                <c:pt idx="3">
                  <c:v>0.27253179303401259</c:v>
                </c:pt>
                <c:pt idx="4">
                  <c:v>0.18268352405273461</c:v>
                </c:pt>
                <c:pt idx="5">
                  <c:v>0.12245642825298191</c:v>
                </c:pt>
                <c:pt idx="6">
                  <c:v>8.20849986238988E-2</c:v>
                </c:pt>
                <c:pt idx="7">
                  <c:v>5.502322005640721E-2</c:v>
                </c:pt>
                <c:pt idx="8">
                  <c:v>3.6883167401239994E-2</c:v>
                </c:pt>
                <c:pt idx="9">
                  <c:v>2.4723526470339388E-2</c:v>
                </c:pt>
                <c:pt idx="10">
                  <c:v>1.6572675401761255E-2</c:v>
                </c:pt>
                <c:pt idx="11">
                  <c:v>1.1108996538242306E-2</c:v>
                </c:pt>
                <c:pt idx="12">
                  <c:v>7.4465830709243442E-3</c:v>
                </c:pt>
                <c:pt idx="13">
                  <c:v>3.345965457471272E-3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6-7F19-4A7F-A18D-0A6A4CAF579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686669616"/>
        <c:axId val="1686365984"/>
      </c:scatterChart>
      <c:valAx>
        <c:axId val="1686669616"/>
        <c:scaling>
          <c:orientation val="minMax"/>
        </c:scaling>
        <c:delete val="0"/>
        <c:axPos val="b"/>
        <c:majorGridlines>
          <c:spPr>
            <a:ln w="6350">
              <a:solidFill>
                <a:sysClr val="windowText" lastClr="000000">
                  <a:alpha val="30000"/>
                </a:sysClr>
              </a:solidFill>
            </a:ln>
          </c:spPr>
        </c:majorGridlines>
        <c:minorGridlines>
          <c:spPr>
            <a:ln>
              <a:solidFill>
                <a:sysClr val="windowText" lastClr="000000">
                  <a:alpha val="30000"/>
                </a:sysClr>
              </a:solidFill>
            </a:ln>
          </c:spPr>
        </c:minorGridlines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tempo  (s)</a:t>
                </a:r>
              </a:p>
            </c:rich>
          </c:tx>
          <c:layout>
            <c:manualLayout>
              <c:xMode val="edge"/>
              <c:yMode val="edge"/>
              <c:x val="0.7887901191401423"/>
              <c:y val="0.94753495581848934"/>
            </c:manualLayout>
          </c:layout>
          <c:overlay val="0"/>
        </c:title>
        <c:numFmt formatCode="0" sourceLinked="1"/>
        <c:majorTickMark val="none"/>
        <c:minorTickMark val="none"/>
        <c:tickLblPos val="low"/>
        <c:crossAx val="1686365984"/>
        <c:crosses val="autoZero"/>
        <c:crossBetween val="midCat"/>
      </c:valAx>
      <c:valAx>
        <c:axId val="1686365984"/>
        <c:scaling>
          <c:logBase val="10"/>
          <c:orientation val="minMax"/>
          <c:max val="1"/>
        </c:scaling>
        <c:delete val="0"/>
        <c:axPos val="l"/>
        <c:majorGridlines>
          <c:spPr>
            <a:ln w="12700">
              <a:solidFill>
                <a:schemeClr val="tx1"/>
              </a:solidFill>
            </a:ln>
          </c:spPr>
        </c:majorGridlines>
        <c:minorGridlines>
          <c:spPr>
            <a:ln>
              <a:solidFill>
                <a:schemeClr val="tx1">
                  <a:alpha val="30000"/>
                </a:schemeClr>
              </a:solidFill>
            </a:ln>
          </c:spPr>
        </c:minorGridlines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s (cm)</a:t>
                </a:r>
              </a:p>
            </c:rich>
          </c:tx>
          <c:overlay val="0"/>
        </c:title>
        <c:numFmt formatCode="General" sourceLinked="0"/>
        <c:majorTickMark val="none"/>
        <c:minorTickMark val="none"/>
        <c:tickLblPos val="nextTo"/>
        <c:crossAx val="1686669616"/>
        <c:crosses val="autoZero"/>
        <c:crossBetween val="midCat"/>
      </c:valAx>
    </c:plotArea>
    <c:legend>
      <c:legendPos val="t"/>
      <c:layout>
        <c:manualLayout>
          <c:xMode val="edge"/>
          <c:yMode val="edge"/>
          <c:x val="8.6321945773961198E-4"/>
          <c:y val="1.3454878462866155E-2"/>
          <c:w val="0.99913678054226041"/>
          <c:h val="0.1074644551657746"/>
        </c:manualLayout>
      </c:layout>
      <c:overlay val="0"/>
    </c:legend>
    <c:plotVisOnly val="1"/>
    <c:dispBlanksAs val="gap"/>
    <c:showDLblsOverMax val="0"/>
  </c:chart>
  <c:spPr>
    <a:ln>
      <a:solidFill>
        <a:schemeClr val="tx1"/>
      </a:solidFill>
    </a:ln>
  </c:spPr>
  <c:txPr>
    <a:bodyPr/>
    <a:lstStyle/>
    <a:p>
      <a:pPr>
        <a:defRPr sz="1400" b="1"/>
      </a:pPr>
      <a:endParaRPr lang="LID4096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6967324766654804"/>
          <c:y val="0.12151503677899336"/>
          <c:w val="0.77350470636752355"/>
          <c:h val="0.69242161923476919"/>
        </c:manualLayout>
      </c:layout>
      <c:scatterChart>
        <c:scatterStyle val="smoothMarker"/>
        <c:varyColors val="0"/>
        <c:ser>
          <c:idx val="0"/>
          <c:order val="0"/>
          <c:spPr>
            <a:ln w="9525" cap="rnd">
              <a:solidFill>
                <a:srgbClr val="FF0000"/>
              </a:solidFill>
              <a:round/>
            </a:ln>
            <a:effectLst/>
          </c:spPr>
          <c:marker>
            <c:symbol val="circle"/>
            <c:size val="7"/>
            <c:spPr>
              <a:noFill/>
              <a:ln w="9525">
                <a:solidFill>
                  <a:srgbClr val="FF0000"/>
                </a:solidFill>
              </a:ln>
              <a:effectLst/>
            </c:spPr>
          </c:marker>
          <c:dLbls>
            <c:dLbl>
              <c:idx val="0"/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CD11-4AC5-991E-2FEB8DF1CE89}"/>
                </c:ext>
              </c:extLst>
            </c:dLbl>
            <c:dLbl>
              <c:idx val="1"/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CD11-4AC5-991E-2FEB8DF1CE89}"/>
                </c:ext>
              </c:extLst>
            </c:dLbl>
            <c:dLbl>
              <c:idx val="2"/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CD11-4AC5-991E-2FEB8DF1CE89}"/>
                </c:ext>
              </c:extLst>
            </c:dLbl>
            <c:dLbl>
              <c:idx val="13"/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CD11-4AC5-991E-2FEB8DF1CE89}"/>
                </c:ext>
              </c:extLst>
            </c:dLbl>
            <c:numFmt formatCode="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500" b="1" i="0" u="none" strike="noStrike" kern="1200" baseline="0">
                    <a:solidFill>
                      <a:srgbClr val="0000FF"/>
                    </a:solidFill>
                    <a:latin typeface="+mn-lt"/>
                    <a:ea typeface="+mn-ea"/>
                    <a:cs typeface="+mn-cs"/>
                  </a:defRPr>
                </a:pPr>
                <a:endParaRPr lang="LID4096"/>
              </a:p>
            </c:txPr>
            <c:dLblPos val="r"/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SLUG!$A$8:$A$20</c:f>
              <c:numCache>
                <c:formatCode>General</c:formatCode>
                <c:ptCount val="13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</c:numCache>
            </c:numRef>
          </c:xVal>
          <c:yVal>
            <c:numRef>
              <c:f>SLUG!$D$7:$D$20</c:f>
              <c:numCache>
                <c:formatCode>0.0</c:formatCode>
                <c:ptCount val="14"/>
                <c:pt idx="0">
                  <c:v>74</c:v>
                </c:pt>
                <c:pt idx="1">
                  <c:v>80</c:v>
                </c:pt>
                <c:pt idx="2">
                  <c:v>83</c:v>
                </c:pt>
                <c:pt idx="3">
                  <c:v>85</c:v>
                </c:pt>
                <c:pt idx="4">
                  <c:v>86</c:v>
                </c:pt>
                <c:pt idx="5">
                  <c:v>87.1</c:v>
                </c:pt>
                <c:pt idx="6">
                  <c:v>87.3</c:v>
                </c:pt>
                <c:pt idx="7">
                  <c:v>87.6</c:v>
                </c:pt>
                <c:pt idx="8">
                  <c:v>87.8</c:v>
                </c:pt>
                <c:pt idx="9">
                  <c:v>88</c:v>
                </c:pt>
                <c:pt idx="10">
                  <c:v>88.1</c:v>
                </c:pt>
                <c:pt idx="11">
                  <c:v>88.2</c:v>
                </c:pt>
                <c:pt idx="12">
                  <c:v>88.3</c:v>
                </c:pt>
                <c:pt idx="13">
                  <c:v>88.5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4-CD11-4AC5-991E-2FEB8DF1CE8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133811504"/>
        <c:axId val="2061151584"/>
      </c:scatterChart>
      <c:valAx>
        <c:axId val="2133811504"/>
        <c:scaling>
          <c:orientation val="minMax"/>
          <c:max val="15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high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5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LID4096"/>
          </a:p>
        </c:txPr>
        <c:crossAx val="2061151584"/>
        <c:crosses val="autoZero"/>
        <c:crossBetween val="midCat"/>
        <c:majorUnit val="2"/>
      </c:valAx>
      <c:valAx>
        <c:axId val="20611515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5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LID4096"/>
          </a:p>
        </c:txPr>
        <c:crossAx val="213381150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>
      <a:solidFill>
        <a:schemeClr val="tx1"/>
      </a:solidFill>
    </a:ln>
    <a:effectLst/>
  </c:spPr>
  <c:txPr>
    <a:bodyPr/>
    <a:lstStyle/>
    <a:p>
      <a:pPr>
        <a:defRPr/>
      </a:pPr>
      <a:endParaRPr lang="LID4096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b="1" dirty="0"/>
              <a:t>Cone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LID4096"/>
        </a:p>
      </c:txPr>
    </c:title>
    <c:autoTitleDeleted val="0"/>
    <c:plotArea>
      <c:layout>
        <c:manualLayout>
          <c:layoutTarget val="inner"/>
          <c:xMode val="edge"/>
          <c:yMode val="edge"/>
          <c:x val="0.22306608896766542"/>
          <c:y val="0.18676878508265773"/>
          <c:w val="0.68552055916752364"/>
          <c:h val="0.66476439500345919"/>
        </c:manualLayout>
      </c:layout>
      <c:scatterChart>
        <c:scatterStyle val="smoothMarker"/>
        <c:varyColors val="0"/>
        <c:ser>
          <c:idx val="0"/>
          <c:order val="0"/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Lbls>
            <c:dLbl>
              <c:idx val="0"/>
              <c:layout>
                <c:manualLayout>
                  <c:x val="5.0805356336139439E-2"/>
                  <c:y val="2.2857496646967141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DF89-4C1B-8075-5A6C1874C850}"/>
                </c:ext>
              </c:extLst>
            </c:dLbl>
            <c:dLbl>
              <c:idx val="20"/>
              <c:layout>
                <c:manualLayout>
                  <c:x val="2.903163219207968E-2"/>
                  <c:y val="9.1429986587868897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DF89-4C1B-8075-5A6C1874C850}"/>
                </c:ext>
              </c:extLst>
            </c:dLbl>
            <c:numFmt formatCode="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LID4096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Thiem!$D$43:$D$64</c:f>
              <c:numCache>
                <c:formatCode>General</c:formatCode>
                <c:ptCount val="22"/>
                <c:pt idx="0">
                  <c:v>0.1</c:v>
                </c:pt>
                <c:pt idx="1">
                  <c:v>1</c:v>
                </c:pt>
                <c:pt idx="2">
                  <c:v>10</c:v>
                </c:pt>
                <c:pt idx="3">
                  <c:v>20</c:v>
                </c:pt>
                <c:pt idx="4">
                  <c:v>30</c:v>
                </c:pt>
                <c:pt idx="5">
                  <c:v>40</c:v>
                </c:pt>
                <c:pt idx="6">
                  <c:v>50</c:v>
                </c:pt>
                <c:pt idx="7">
                  <c:v>60</c:v>
                </c:pt>
                <c:pt idx="8">
                  <c:v>70</c:v>
                </c:pt>
                <c:pt idx="9">
                  <c:v>80</c:v>
                </c:pt>
                <c:pt idx="10">
                  <c:v>90</c:v>
                </c:pt>
                <c:pt idx="11">
                  <c:v>100</c:v>
                </c:pt>
                <c:pt idx="12">
                  <c:v>200</c:v>
                </c:pt>
                <c:pt idx="13">
                  <c:v>300</c:v>
                </c:pt>
                <c:pt idx="14">
                  <c:v>400</c:v>
                </c:pt>
                <c:pt idx="15">
                  <c:v>500</c:v>
                </c:pt>
                <c:pt idx="16">
                  <c:v>600</c:v>
                </c:pt>
                <c:pt idx="17">
                  <c:v>700</c:v>
                </c:pt>
                <c:pt idx="18">
                  <c:v>800</c:v>
                </c:pt>
                <c:pt idx="19">
                  <c:v>900</c:v>
                </c:pt>
                <c:pt idx="20">
                  <c:v>1000</c:v>
                </c:pt>
                <c:pt idx="21">
                  <c:v>1500</c:v>
                </c:pt>
              </c:numCache>
            </c:numRef>
          </c:xVal>
          <c:yVal>
            <c:numRef>
              <c:f>Thiem!$F$43:$F$64</c:f>
              <c:numCache>
                <c:formatCode>0.0</c:formatCode>
                <c:ptCount val="22"/>
                <c:pt idx="0">
                  <c:v>50</c:v>
                </c:pt>
                <c:pt idx="1">
                  <c:v>37.5</c:v>
                </c:pt>
                <c:pt idx="2">
                  <c:v>25.000000000000004</c:v>
                </c:pt>
                <c:pt idx="3">
                  <c:v>21.237125054200234</c:v>
                </c:pt>
                <c:pt idx="4">
                  <c:v>19.035984316004221</c:v>
                </c:pt>
                <c:pt idx="5">
                  <c:v>17.474250108400469</c:v>
                </c:pt>
                <c:pt idx="6">
                  <c:v>16.262874945799766</c:v>
                </c:pt>
                <c:pt idx="7">
                  <c:v>15.273109370204452</c:v>
                </c:pt>
                <c:pt idx="8">
                  <c:v>14.436274499821792</c:v>
                </c:pt>
                <c:pt idx="9">
                  <c:v>13.711375162600703</c:v>
                </c:pt>
                <c:pt idx="10">
                  <c:v>13.071968632008435</c:v>
                </c:pt>
                <c:pt idx="11">
                  <c:v>12.5</c:v>
                </c:pt>
                <c:pt idx="12">
                  <c:v>8.7371250542002343</c:v>
                </c:pt>
                <c:pt idx="13">
                  <c:v>6.5359843160042175</c:v>
                </c:pt>
                <c:pt idx="14">
                  <c:v>4.9742501084004687</c:v>
                </c:pt>
                <c:pt idx="15">
                  <c:v>3.7628749457997657</c:v>
                </c:pt>
                <c:pt idx="16">
                  <c:v>2.7731093702044518</c:v>
                </c:pt>
                <c:pt idx="17">
                  <c:v>1.936274499821792</c:v>
                </c:pt>
                <c:pt idx="18">
                  <c:v>1.211375162600703</c:v>
                </c:pt>
                <c:pt idx="19">
                  <c:v>0.57196863200844206</c:v>
                </c:pt>
                <c:pt idx="20">
                  <c:v>0</c:v>
                </c:pt>
                <c:pt idx="21">
                  <c:v>-2.2011407381960169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DF89-4C1B-8075-5A6C1874C85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32465360"/>
        <c:axId val="629074528"/>
      </c:scatterChart>
      <c:valAx>
        <c:axId val="632465360"/>
        <c:scaling>
          <c:orientation val="minMax"/>
          <c:min val="0"/>
        </c:scaling>
        <c:delete val="0"/>
        <c:axPos val="t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high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pPr>
            <a:endParaRPr lang="LID4096"/>
          </a:p>
        </c:txPr>
        <c:crossAx val="629074528"/>
        <c:crosses val="autoZero"/>
        <c:crossBetween val="midCat"/>
      </c:valAx>
      <c:valAx>
        <c:axId val="629074528"/>
        <c:scaling>
          <c:orientation val="maxMin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rgbClr val="0000FF"/>
                </a:solidFill>
                <a:latin typeface="+mn-lt"/>
                <a:ea typeface="+mn-ea"/>
                <a:cs typeface="+mn-cs"/>
              </a:defRPr>
            </a:pPr>
            <a:endParaRPr lang="LID4096"/>
          </a:p>
        </c:txPr>
        <c:crossAx val="63246536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000"/>
      </a:pPr>
      <a:endParaRPr lang="LID4096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Cone of depression 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LID4096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Lbls>
            <c:dLbl>
              <c:idx val="0"/>
              <c:layout>
                <c:manualLayout>
                  <c:x val="5.0805356336139439E-2"/>
                  <c:y val="2.2857496646967141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DF89-4C1B-8075-5A6C1874C850}"/>
                </c:ext>
              </c:extLst>
            </c:dLbl>
            <c:dLbl>
              <c:idx val="20"/>
              <c:layout>
                <c:manualLayout>
                  <c:x val="2.903163219207968E-2"/>
                  <c:y val="9.1429986587868897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DF89-4C1B-8075-5A6C1874C850}"/>
                </c:ext>
              </c:extLst>
            </c:dLbl>
            <c:numFmt formatCode="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LID4096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Thiem!$D$43:$D$64</c:f>
              <c:numCache>
                <c:formatCode>General</c:formatCode>
                <c:ptCount val="22"/>
                <c:pt idx="0">
                  <c:v>0.1</c:v>
                </c:pt>
                <c:pt idx="1">
                  <c:v>1</c:v>
                </c:pt>
                <c:pt idx="2">
                  <c:v>10</c:v>
                </c:pt>
                <c:pt idx="3">
                  <c:v>20</c:v>
                </c:pt>
                <c:pt idx="4">
                  <c:v>30</c:v>
                </c:pt>
                <c:pt idx="5">
                  <c:v>40</c:v>
                </c:pt>
                <c:pt idx="6">
                  <c:v>50</c:v>
                </c:pt>
                <c:pt idx="7">
                  <c:v>60</c:v>
                </c:pt>
                <c:pt idx="8">
                  <c:v>70</c:v>
                </c:pt>
                <c:pt idx="9">
                  <c:v>80</c:v>
                </c:pt>
                <c:pt idx="10">
                  <c:v>90</c:v>
                </c:pt>
                <c:pt idx="11">
                  <c:v>100</c:v>
                </c:pt>
                <c:pt idx="12">
                  <c:v>200</c:v>
                </c:pt>
                <c:pt idx="13">
                  <c:v>300</c:v>
                </c:pt>
                <c:pt idx="14">
                  <c:v>400</c:v>
                </c:pt>
                <c:pt idx="15">
                  <c:v>500</c:v>
                </c:pt>
                <c:pt idx="16">
                  <c:v>600</c:v>
                </c:pt>
                <c:pt idx="17">
                  <c:v>700</c:v>
                </c:pt>
                <c:pt idx="18">
                  <c:v>800</c:v>
                </c:pt>
                <c:pt idx="19">
                  <c:v>900</c:v>
                </c:pt>
                <c:pt idx="20">
                  <c:v>1000</c:v>
                </c:pt>
                <c:pt idx="21">
                  <c:v>1500</c:v>
                </c:pt>
              </c:numCache>
            </c:numRef>
          </c:xVal>
          <c:yVal>
            <c:numRef>
              <c:f>Thiem!$F$43:$F$64</c:f>
              <c:numCache>
                <c:formatCode>0.0</c:formatCode>
                <c:ptCount val="22"/>
                <c:pt idx="0">
                  <c:v>50</c:v>
                </c:pt>
                <c:pt idx="1">
                  <c:v>37.5</c:v>
                </c:pt>
                <c:pt idx="2">
                  <c:v>25.000000000000004</c:v>
                </c:pt>
                <c:pt idx="3">
                  <c:v>21.237125054200234</c:v>
                </c:pt>
                <c:pt idx="4">
                  <c:v>19.035984316004221</c:v>
                </c:pt>
                <c:pt idx="5">
                  <c:v>17.474250108400469</c:v>
                </c:pt>
                <c:pt idx="6">
                  <c:v>16.262874945799766</c:v>
                </c:pt>
                <c:pt idx="7">
                  <c:v>15.273109370204452</c:v>
                </c:pt>
                <c:pt idx="8">
                  <c:v>14.436274499821792</c:v>
                </c:pt>
                <c:pt idx="9">
                  <c:v>13.711375162600703</c:v>
                </c:pt>
                <c:pt idx="10">
                  <c:v>13.071968632008435</c:v>
                </c:pt>
                <c:pt idx="11">
                  <c:v>12.5</c:v>
                </c:pt>
                <c:pt idx="12">
                  <c:v>8.7371250542002343</c:v>
                </c:pt>
                <c:pt idx="13">
                  <c:v>6.5359843160042175</c:v>
                </c:pt>
                <c:pt idx="14">
                  <c:v>4.9742501084004687</c:v>
                </c:pt>
                <c:pt idx="15">
                  <c:v>3.7628749457997657</c:v>
                </c:pt>
                <c:pt idx="16">
                  <c:v>2.7731093702044518</c:v>
                </c:pt>
                <c:pt idx="17">
                  <c:v>1.936274499821792</c:v>
                </c:pt>
                <c:pt idx="18">
                  <c:v>1.211375162600703</c:v>
                </c:pt>
                <c:pt idx="19">
                  <c:v>0.57196863200844206</c:v>
                </c:pt>
                <c:pt idx="20">
                  <c:v>0</c:v>
                </c:pt>
                <c:pt idx="21">
                  <c:v>-2.2011407381960169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DF89-4C1B-8075-5A6C1874C85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32465360"/>
        <c:axId val="629074528"/>
      </c:scatterChart>
      <c:valAx>
        <c:axId val="632465360"/>
        <c:scaling>
          <c:orientation val="minMax"/>
          <c:min val="0"/>
        </c:scaling>
        <c:delete val="0"/>
        <c:axPos val="t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high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pPr>
            <a:endParaRPr lang="LID4096"/>
          </a:p>
        </c:txPr>
        <c:crossAx val="629074528"/>
        <c:crosses val="autoZero"/>
        <c:crossBetween val="midCat"/>
      </c:valAx>
      <c:valAx>
        <c:axId val="629074528"/>
        <c:scaling>
          <c:orientation val="maxMin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rgbClr val="0000FF"/>
                </a:solidFill>
                <a:latin typeface="+mn-lt"/>
                <a:ea typeface="+mn-ea"/>
                <a:cs typeface="+mn-cs"/>
              </a:defRPr>
            </a:pPr>
            <a:endParaRPr lang="LID4096"/>
          </a:p>
        </c:txPr>
        <c:crossAx val="63246536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000"/>
      </a:pPr>
      <a:endParaRPr lang="LID4096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22080140713394245"/>
          <c:y val="8.3373079606106321E-2"/>
          <c:w val="0.71185313557341956"/>
          <c:h val="0.70767003924155825"/>
        </c:manualLayout>
      </c:layout>
      <c:scatterChart>
        <c:scatterStyle val="lineMarker"/>
        <c:varyColors val="0"/>
        <c:ser>
          <c:idx val="0"/>
          <c:order val="0"/>
          <c:tx>
            <c:v>Field data</c:v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noFill/>
              <a:ln w="12700">
                <a:solidFill>
                  <a:srgbClr val="002060"/>
                </a:solidFill>
              </a:ln>
              <a:effectLst/>
            </c:spPr>
          </c:marker>
          <c:xVal>
            <c:numRef>
              <c:f>Theis!$D$11:$D$210</c:f>
              <c:numCache>
                <c:formatCode>0.0</c:formatCode>
                <c:ptCount val="200"/>
                <c:pt idx="0">
                  <c:v>1</c:v>
                </c:pt>
                <c:pt idx="1">
                  <c:v>1.5</c:v>
                </c:pt>
                <c:pt idx="2">
                  <c:v>2</c:v>
                </c:pt>
                <c:pt idx="3">
                  <c:v>2.5</c:v>
                </c:pt>
                <c:pt idx="4">
                  <c:v>3</c:v>
                </c:pt>
                <c:pt idx="5">
                  <c:v>4</c:v>
                </c:pt>
                <c:pt idx="6">
                  <c:v>5</c:v>
                </c:pt>
                <c:pt idx="7">
                  <c:v>6</c:v>
                </c:pt>
                <c:pt idx="8">
                  <c:v>8</c:v>
                </c:pt>
                <c:pt idx="9">
                  <c:v>10</c:v>
                </c:pt>
                <c:pt idx="10">
                  <c:v>12</c:v>
                </c:pt>
                <c:pt idx="11">
                  <c:v>14</c:v>
                </c:pt>
                <c:pt idx="12">
                  <c:v>18</c:v>
                </c:pt>
                <c:pt idx="13">
                  <c:v>24</c:v>
                </c:pt>
                <c:pt idx="14">
                  <c:v>30</c:v>
                </c:pt>
                <c:pt idx="15">
                  <c:v>40</c:v>
                </c:pt>
                <c:pt idx="16">
                  <c:v>50</c:v>
                </c:pt>
                <c:pt idx="17">
                  <c:v>60</c:v>
                </c:pt>
                <c:pt idx="18">
                  <c:v>80</c:v>
                </c:pt>
                <c:pt idx="19">
                  <c:v>100</c:v>
                </c:pt>
                <c:pt idx="20">
                  <c:v>120</c:v>
                </c:pt>
                <c:pt idx="21">
                  <c:v>150</c:v>
                </c:pt>
                <c:pt idx="22">
                  <c:v>180</c:v>
                </c:pt>
                <c:pt idx="23">
                  <c:v>210</c:v>
                </c:pt>
                <c:pt idx="24">
                  <c:v>240</c:v>
                </c:pt>
              </c:numCache>
            </c:numRef>
          </c:xVal>
          <c:yVal>
            <c:numRef>
              <c:f>Theis!$E$11:$E$210</c:f>
              <c:numCache>
                <c:formatCode>0.000</c:formatCode>
                <c:ptCount val="200"/>
                <c:pt idx="0" formatCode="General">
                  <c:v>0.2</c:v>
                </c:pt>
                <c:pt idx="1">
                  <c:v>0.27</c:v>
                </c:pt>
                <c:pt idx="2">
                  <c:v>0.3</c:v>
                </c:pt>
                <c:pt idx="3">
                  <c:v>0.34</c:v>
                </c:pt>
                <c:pt idx="4">
                  <c:v>0.37</c:v>
                </c:pt>
                <c:pt idx="5">
                  <c:v>0.41</c:v>
                </c:pt>
                <c:pt idx="6">
                  <c:v>0.45</c:v>
                </c:pt>
                <c:pt idx="7">
                  <c:v>0.48</c:v>
                </c:pt>
                <c:pt idx="8">
                  <c:v>0.53</c:v>
                </c:pt>
                <c:pt idx="9">
                  <c:v>0.56999999999999995</c:v>
                </c:pt>
                <c:pt idx="10">
                  <c:v>0.6</c:v>
                </c:pt>
                <c:pt idx="11">
                  <c:v>0.63</c:v>
                </c:pt>
                <c:pt idx="12">
                  <c:v>0.67</c:v>
                </c:pt>
                <c:pt idx="13">
                  <c:v>0.72</c:v>
                </c:pt>
                <c:pt idx="14">
                  <c:v>0.76</c:v>
                </c:pt>
                <c:pt idx="15">
                  <c:v>0.81</c:v>
                </c:pt>
                <c:pt idx="16">
                  <c:v>0.85</c:v>
                </c:pt>
                <c:pt idx="17">
                  <c:v>0.9</c:v>
                </c:pt>
                <c:pt idx="18">
                  <c:v>0.93</c:v>
                </c:pt>
                <c:pt idx="19">
                  <c:v>0.96</c:v>
                </c:pt>
                <c:pt idx="20">
                  <c:v>1</c:v>
                </c:pt>
                <c:pt idx="21">
                  <c:v>1.04</c:v>
                </c:pt>
                <c:pt idx="22">
                  <c:v>1.07</c:v>
                </c:pt>
                <c:pt idx="23">
                  <c:v>1.1000000000000001</c:v>
                </c:pt>
                <c:pt idx="24">
                  <c:v>1.1200000000000001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D150-4CF4-A1FB-70FC0CF66780}"/>
            </c:ext>
          </c:extLst>
        </c:ser>
        <c:ser>
          <c:idx val="1"/>
          <c:order val="1"/>
          <c:tx>
            <c:v>Theis curve</c:v>
          </c:tx>
          <c:spPr>
            <a:ln w="25400" cap="rnd">
              <a:solidFill>
                <a:schemeClr val="bg1">
                  <a:lumMod val="50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Theis!$D$11:$D$210</c:f>
              <c:numCache>
                <c:formatCode>0.0</c:formatCode>
                <c:ptCount val="200"/>
                <c:pt idx="0">
                  <c:v>1</c:v>
                </c:pt>
                <c:pt idx="1">
                  <c:v>1.5</c:v>
                </c:pt>
                <c:pt idx="2">
                  <c:v>2</c:v>
                </c:pt>
                <c:pt idx="3">
                  <c:v>2.5</c:v>
                </c:pt>
                <c:pt idx="4">
                  <c:v>3</c:v>
                </c:pt>
                <c:pt idx="5">
                  <c:v>4</c:v>
                </c:pt>
                <c:pt idx="6">
                  <c:v>5</c:v>
                </c:pt>
                <c:pt idx="7">
                  <c:v>6</c:v>
                </c:pt>
                <c:pt idx="8">
                  <c:v>8</c:v>
                </c:pt>
                <c:pt idx="9">
                  <c:v>10</c:v>
                </c:pt>
                <c:pt idx="10">
                  <c:v>12</c:v>
                </c:pt>
                <c:pt idx="11">
                  <c:v>14</c:v>
                </c:pt>
                <c:pt idx="12">
                  <c:v>18</c:v>
                </c:pt>
                <c:pt idx="13">
                  <c:v>24</c:v>
                </c:pt>
                <c:pt idx="14">
                  <c:v>30</c:v>
                </c:pt>
                <c:pt idx="15">
                  <c:v>40</c:v>
                </c:pt>
                <c:pt idx="16">
                  <c:v>50</c:v>
                </c:pt>
                <c:pt idx="17">
                  <c:v>60</c:v>
                </c:pt>
                <c:pt idx="18">
                  <c:v>80</c:v>
                </c:pt>
                <c:pt idx="19">
                  <c:v>100</c:v>
                </c:pt>
                <c:pt idx="20">
                  <c:v>120</c:v>
                </c:pt>
                <c:pt idx="21">
                  <c:v>150</c:v>
                </c:pt>
                <c:pt idx="22">
                  <c:v>180</c:v>
                </c:pt>
                <c:pt idx="23">
                  <c:v>210</c:v>
                </c:pt>
                <c:pt idx="24">
                  <c:v>240</c:v>
                </c:pt>
              </c:numCache>
            </c:numRef>
          </c:xVal>
          <c:yVal>
            <c:numRef>
              <c:f>Theis!$F$11:$F$210</c:f>
              <c:numCache>
                <c:formatCode>0.000</c:formatCode>
                <c:ptCount val="20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0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  <c:pt idx="120">
                  <c:v>0</c:v>
                </c:pt>
                <c:pt idx="121">
                  <c:v>0</c:v>
                </c:pt>
                <c:pt idx="122">
                  <c:v>0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0</c:v>
                </c:pt>
                <c:pt idx="127">
                  <c:v>0</c:v>
                </c:pt>
                <c:pt idx="128">
                  <c:v>0</c:v>
                </c:pt>
                <c:pt idx="129">
                  <c:v>0</c:v>
                </c:pt>
                <c:pt idx="130">
                  <c:v>0</c:v>
                </c:pt>
                <c:pt idx="131">
                  <c:v>0</c:v>
                </c:pt>
                <c:pt idx="132">
                  <c:v>0</c:v>
                </c:pt>
                <c:pt idx="133">
                  <c:v>0</c:v>
                </c:pt>
                <c:pt idx="134">
                  <c:v>0</c:v>
                </c:pt>
                <c:pt idx="135">
                  <c:v>0</c:v>
                </c:pt>
                <c:pt idx="136">
                  <c:v>0</c:v>
                </c:pt>
                <c:pt idx="137">
                  <c:v>0</c:v>
                </c:pt>
                <c:pt idx="138">
                  <c:v>0</c:v>
                </c:pt>
                <c:pt idx="139">
                  <c:v>0</c:v>
                </c:pt>
                <c:pt idx="140">
                  <c:v>0</c:v>
                </c:pt>
                <c:pt idx="141">
                  <c:v>0</c:v>
                </c:pt>
                <c:pt idx="142">
                  <c:v>0</c:v>
                </c:pt>
                <c:pt idx="143">
                  <c:v>0</c:v>
                </c:pt>
                <c:pt idx="144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49">
                  <c:v>0</c:v>
                </c:pt>
                <c:pt idx="150">
                  <c:v>0</c:v>
                </c:pt>
                <c:pt idx="151">
                  <c:v>0</c:v>
                </c:pt>
                <c:pt idx="152">
                  <c:v>0</c:v>
                </c:pt>
                <c:pt idx="153">
                  <c:v>0</c:v>
                </c:pt>
                <c:pt idx="154">
                  <c:v>0</c:v>
                </c:pt>
                <c:pt idx="155">
                  <c:v>0</c:v>
                </c:pt>
                <c:pt idx="156">
                  <c:v>0</c:v>
                </c:pt>
                <c:pt idx="157">
                  <c:v>0</c:v>
                </c:pt>
                <c:pt idx="158">
                  <c:v>0</c:v>
                </c:pt>
                <c:pt idx="159">
                  <c:v>0</c:v>
                </c:pt>
                <c:pt idx="160">
                  <c:v>0</c:v>
                </c:pt>
                <c:pt idx="161">
                  <c:v>0</c:v>
                </c:pt>
                <c:pt idx="162">
                  <c:v>0</c:v>
                </c:pt>
                <c:pt idx="163">
                  <c:v>0</c:v>
                </c:pt>
                <c:pt idx="164">
                  <c:v>0</c:v>
                </c:pt>
                <c:pt idx="165">
                  <c:v>0</c:v>
                </c:pt>
                <c:pt idx="166">
                  <c:v>0</c:v>
                </c:pt>
                <c:pt idx="167">
                  <c:v>0</c:v>
                </c:pt>
                <c:pt idx="168">
                  <c:v>0</c:v>
                </c:pt>
                <c:pt idx="169">
                  <c:v>0</c:v>
                </c:pt>
                <c:pt idx="170">
                  <c:v>0</c:v>
                </c:pt>
                <c:pt idx="171">
                  <c:v>0</c:v>
                </c:pt>
                <c:pt idx="172">
                  <c:v>0</c:v>
                </c:pt>
                <c:pt idx="173">
                  <c:v>0</c:v>
                </c:pt>
                <c:pt idx="174">
                  <c:v>0</c:v>
                </c:pt>
                <c:pt idx="175">
                  <c:v>0</c:v>
                </c:pt>
                <c:pt idx="176">
                  <c:v>0</c:v>
                </c:pt>
                <c:pt idx="177">
                  <c:v>0</c:v>
                </c:pt>
                <c:pt idx="178">
                  <c:v>0</c:v>
                </c:pt>
                <c:pt idx="179">
                  <c:v>0</c:v>
                </c:pt>
                <c:pt idx="180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0</c:v>
                </c:pt>
                <c:pt idx="184">
                  <c:v>0</c:v>
                </c:pt>
                <c:pt idx="185">
                  <c:v>0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  <c:pt idx="196">
                  <c:v>0</c:v>
                </c:pt>
                <c:pt idx="197">
                  <c:v>0</c:v>
                </c:pt>
                <c:pt idx="198">
                  <c:v>0</c:v>
                </c:pt>
                <c:pt idx="199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D150-4CF4-A1FB-70FC0CF6678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20926488"/>
        <c:axId val="520927800"/>
      </c:scatterChart>
      <c:valAx>
        <c:axId val="520926488"/>
        <c:scaling>
          <c:logBase val="10"/>
          <c:orientation val="minMax"/>
          <c:max val="50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strRef>
              <c:f>Theis!$D$10</c:f>
              <c:strCache>
                <c:ptCount val="1"/>
                <c:pt idx="0">
                  <c:v>t [min]</c:v>
                </c:pt>
              </c:strCache>
            </c:strRef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500" b="1" i="0" u="none" strike="noStrike" kern="1200" baseline="0">
                  <a:solidFill>
                    <a:srgbClr val="0000FF"/>
                  </a:solidFill>
                  <a:latin typeface="+mn-lt"/>
                  <a:ea typeface="+mn-ea"/>
                  <a:cs typeface="+mn-cs"/>
                </a:defRPr>
              </a:pPr>
              <a:endParaRPr lang="LID4096"/>
            </a:p>
          </c:txPr>
        </c:title>
        <c:numFmt formatCode="#,##0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500" b="1" i="0" u="none" strike="noStrike" kern="1200" baseline="0">
                <a:solidFill>
                  <a:srgbClr val="0000FF"/>
                </a:solidFill>
                <a:latin typeface="+mn-lt"/>
                <a:ea typeface="+mn-ea"/>
                <a:cs typeface="+mn-cs"/>
              </a:defRPr>
            </a:pPr>
            <a:endParaRPr lang="LID4096"/>
          </a:p>
        </c:txPr>
        <c:crossAx val="520927800"/>
        <c:crossesAt val="1.0000000000000002E-2"/>
        <c:crossBetween val="midCat"/>
      </c:valAx>
      <c:valAx>
        <c:axId val="520927800"/>
        <c:scaling>
          <c:logBase val="10"/>
          <c:orientation val="minMax"/>
          <c:max val="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500" b="1" i="0" u="none" strike="noStrike" kern="1200" baseline="0">
                    <a:solidFill>
                      <a:srgbClr val="FF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 sz="1500" b="1" dirty="0">
                    <a:solidFill>
                      <a:srgbClr val="FF0000"/>
                    </a:solidFill>
                  </a:rPr>
                  <a:t>Drawdown, </a:t>
                </a:r>
                <a:r>
                  <a:rPr lang="en-GB" sz="2000" b="1" dirty="0">
                    <a:solidFill>
                      <a:srgbClr val="FF0000"/>
                    </a:solidFill>
                  </a:rPr>
                  <a:t>s</a:t>
                </a:r>
                <a:r>
                  <a:rPr lang="en-GB" sz="1500" b="1" dirty="0">
                    <a:solidFill>
                      <a:srgbClr val="FF0000"/>
                    </a:solidFill>
                  </a:rPr>
                  <a:t> (m)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500" b="1" i="0" u="none" strike="noStrike" kern="1200" baseline="0">
                  <a:solidFill>
                    <a:srgbClr val="FF0000"/>
                  </a:solidFill>
                  <a:latin typeface="+mn-lt"/>
                  <a:ea typeface="+mn-ea"/>
                  <a:cs typeface="+mn-cs"/>
                </a:defRPr>
              </a:pPr>
              <a:endParaRPr lang="LID4096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pPr>
            <a:endParaRPr lang="LID4096"/>
          </a:p>
        </c:txPr>
        <c:crossAx val="520926488"/>
        <c:crosses val="autoZero"/>
        <c:crossBetween val="midCat"/>
      </c:valAx>
      <c:spPr>
        <a:noFill/>
        <a:ln>
          <a:solidFill>
            <a:schemeClr val="tx1"/>
          </a:solidFill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solidFill>
        <a:schemeClr val="tx1"/>
      </a:solidFill>
      <a:round/>
    </a:ln>
    <a:effectLst/>
  </c:spPr>
  <c:txPr>
    <a:bodyPr/>
    <a:lstStyle/>
    <a:p>
      <a:pPr>
        <a:defRPr sz="1000"/>
      </a:pPr>
      <a:endParaRPr lang="LID4096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22080140713394245"/>
          <c:y val="8.3373079606106321E-2"/>
          <c:w val="0.71185313557341956"/>
          <c:h val="0.70767003924155825"/>
        </c:manualLayout>
      </c:layout>
      <c:scatterChart>
        <c:scatterStyle val="lineMarker"/>
        <c:varyColors val="0"/>
        <c:ser>
          <c:idx val="0"/>
          <c:order val="0"/>
          <c:tx>
            <c:v>Field data</c:v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noFill/>
              <a:ln w="12700">
                <a:solidFill>
                  <a:srgbClr val="002060"/>
                </a:solidFill>
              </a:ln>
              <a:effectLst/>
            </c:spPr>
          </c:marker>
          <c:xVal>
            <c:numRef>
              <c:f>Theis!$D$11:$D$210</c:f>
              <c:numCache>
                <c:formatCode>0.0</c:formatCode>
                <c:ptCount val="200"/>
                <c:pt idx="0">
                  <c:v>1</c:v>
                </c:pt>
                <c:pt idx="1">
                  <c:v>1.5</c:v>
                </c:pt>
                <c:pt idx="2">
                  <c:v>2</c:v>
                </c:pt>
                <c:pt idx="3">
                  <c:v>2.5</c:v>
                </c:pt>
                <c:pt idx="4">
                  <c:v>3</c:v>
                </c:pt>
                <c:pt idx="5">
                  <c:v>4</c:v>
                </c:pt>
                <c:pt idx="6">
                  <c:v>5</c:v>
                </c:pt>
                <c:pt idx="7">
                  <c:v>6</c:v>
                </c:pt>
                <c:pt idx="8">
                  <c:v>8</c:v>
                </c:pt>
                <c:pt idx="9">
                  <c:v>10</c:v>
                </c:pt>
                <c:pt idx="10">
                  <c:v>12</c:v>
                </c:pt>
                <c:pt idx="11">
                  <c:v>14</c:v>
                </c:pt>
                <c:pt idx="12">
                  <c:v>18</c:v>
                </c:pt>
                <c:pt idx="13">
                  <c:v>24</c:v>
                </c:pt>
                <c:pt idx="14">
                  <c:v>30</c:v>
                </c:pt>
                <c:pt idx="15">
                  <c:v>40</c:v>
                </c:pt>
                <c:pt idx="16">
                  <c:v>50</c:v>
                </c:pt>
                <c:pt idx="17">
                  <c:v>60</c:v>
                </c:pt>
                <c:pt idx="18">
                  <c:v>80</c:v>
                </c:pt>
                <c:pt idx="19">
                  <c:v>100</c:v>
                </c:pt>
                <c:pt idx="20">
                  <c:v>120</c:v>
                </c:pt>
                <c:pt idx="21">
                  <c:v>150</c:v>
                </c:pt>
                <c:pt idx="22">
                  <c:v>180</c:v>
                </c:pt>
                <c:pt idx="23">
                  <c:v>210</c:v>
                </c:pt>
                <c:pt idx="24">
                  <c:v>240</c:v>
                </c:pt>
              </c:numCache>
            </c:numRef>
          </c:xVal>
          <c:yVal>
            <c:numRef>
              <c:f>Theis!$E$11:$E$210</c:f>
              <c:numCache>
                <c:formatCode>0.000</c:formatCode>
                <c:ptCount val="200"/>
                <c:pt idx="0" formatCode="General">
                  <c:v>0.2</c:v>
                </c:pt>
                <c:pt idx="1">
                  <c:v>0.27</c:v>
                </c:pt>
                <c:pt idx="2">
                  <c:v>0.3</c:v>
                </c:pt>
                <c:pt idx="3">
                  <c:v>0.34</c:v>
                </c:pt>
                <c:pt idx="4">
                  <c:v>0.37</c:v>
                </c:pt>
                <c:pt idx="5">
                  <c:v>0.41</c:v>
                </c:pt>
                <c:pt idx="6">
                  <c:v>0.45</c:v>
                </c:pt>
                <c:pt idx="7">
                  <c:v>0.48</c:v>
                </c:pt>
                <c:pt idx="8">
                  <c:v>0.53</c:v>
                </c:pt>
                <c:pt idx="9">
                  <c:v>0.56999999999999995</c:v>
                </c:pt>
                <c:pt idx="10">
                  <c:v>0.6</c:v>
                </c:pt>
                <c:pt idx="11">
                  <c:v>0.63</c:v>
                </c:pt>
                <c:pt idx="12">
                  <c:v>0.67</c:v>
                </c:pt>
                <c:pt idx="13">
                  <c:v>0.72</c:v>
                </c:pt>
                <c:pt idx="14">
                  <c:v>0.76</c:v>
                </c:pt>
                <c:pt idx="15">
                  <c:v>0.81</c:v>
                </c:pt>
                <c:pt idx="16">
                  <c:v>0.85</c:v>
                </c:pt>
                <c:pt idx="17">
                  <c:v>0.9</c:v>
                </c:pt>
                <c:pt idx="18">
                  <c:v>0.93</c:v>
                </c:pt>
                <c:pt idx="19">
                  <c:v>0.96</c:v>
                </c:pt>
                <c:pt idx="20">
                  <c:v>1</c:v>
                </c:pt>
                <c:pt idx="21">
                  <c:v>1.04</c:v>
                </c:pt>
                <c:pt idx="22">
                  <c:v>1.07</c:v>
                </c:pt>
                <c:pt idx="23">
                  <c:v>1.1000000000000001</c:v>
                </c:pt>
                <c:pt idx="24">
                  <c:v>1.1200000000000001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D150-4CF4-A1FB-70FC0CF66780}"/>
            </c:ext>
          </c:extLst>
        </c:ser>
        <c:ser>
          <c:idx val="1"/>
          <c:order val="1"/>
          <c:tx>
            <c:v>Theis curve</c:v>
          </c:tx>
          <c:spPr>
            <a:ln w="25400" cap="rnd">
              <a:solidFill>
                <a:schemeClr val="bg1">
                  <a:lumMod val="50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Theis!$D$11:$D$210</c:f>
              <c:numCache>
                <c:formatCode>0.0</c:formatCode>
                <c:ptCount val="200"/>
                <c:pt idx="0">
                  <c:v>1</c:v>
                </c:pt>
                <c:pt idx="1">
                  <c:v>1.5</c:v>
                </c:pt>
                <c:pt idx="2">
                  <c:v>2</c:v>
                </c:pt>
                <c:pt idx="3">
                  <c:v>2.5</c:v>
                </c:pt>
                <c:pt idx="4">
                  <c:v>3</c:v>
                </c:pt>
                <c:pt idx="5">
                  <c:v>4</c:v>
                </c:pt>
                <c:pt idx="6">
                  <c:v>5</c:v>
                </c:pt>
                <c:pt idx="7">
                  <c:v>6</c:v>
                </c:pt>
                <c:pt idx="8">
                  <c:v>8</c:v>
                </c:pt>
                <c:pt idx="9">
                  <c:v>10</c:v>
                </c:pt>
                <c:pt idx="10">
                  <c:v>12</c:v>
                </c:pt>
                <c:pt idx="11">
                  <c:v>14</c:v>
                </c:pt>
                <c:pt idx="12">
                  <c:v>18</c:v>
                </c:pt>
                <c:pt idx="13">
                  <c:v>24</c:v>
                </c:pt>
                <c:pt idx="14">
                  <c:v>30</c:v>
                </c:pt>
                <c:pt idx="15">
                  <c:v>40</c:v>
                </c:pt>
                <c:pt idx="16">
                  <c:v>50</c:v>
                </c:pt>
                <c:pt idx="17">
                  <c:v>60</c:v>
                </c:pt>
                <c:pt idx="18">
                  <c:v>80</c:v>
                </c:pt>
                <c:pt idx="19">
                  <c:v>100</c:v>
                </c:pt>
                <c:pt idx="20">
                  <c:v>120</c:v>
                </c:pt>
                <c:pt idx="21">
                  <c:v>150</c:v>
                </c:pt>
                <c:pt idx="22">
                  <c:v>180</c:v>
                </c:pt>
                <c:pt idx="23">
                  <c:v>210</c:v>
                </c:pt>
                <c:pt idx="24">
                  <c:v>240</c:v>
                </c:pt>
              </c:numCache>
            </c:numRef>
          </c:xVal>
          <c:yVal>
            <c:numRef>
              <c:f>Theis!$F$11:$F$210</c:f>
              <c:numCache>
                <c:formatCode>0.000</c:formatCode>
                <c:ptCount val="20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0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  <c:pt idx="120">
                  <c:v>0</c:v>
                </c:pt>
                <c:pt idx="121">
                  <c:v>0</c:v>
                </c:pt>
                <c:pt idx="122">
                  <c:v>0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0</c:v>
                </c:pt>
                <c:pt idx="127">
                  <c:v>0</c:v>
                </c:pt>
                <c:pt idx="128">
                  <c:v>0</c:v>
                </c:pt>
                <c:pt idx="129">
                  <c:v>0</c:v>
                </c:pt>
                <c:pt idx="130">
                  <c:v>0</c:v>
                </c:pt>
                <c:pt idx="131">
                  <c:v>0</c:v>
                </c:pt>
                <c:pt idx="132">
                  <c:v>0</c:v>
                </c:pt>
                <c:pt idx="133">
                  <c:v>0</c:v>
                </c:pt>
                <c:pt idx="134">
                  <c:v>0</c:v>
                </c:pt>
                <c:pt idx="135">
                  <c:v>0</c:v>
                </c:pt>
                <c:pt idx="136">
                  <c:v>0</c:v>
                </c:pt>
                <c:pt idx="137">
                  <c:v>0</c:v>
                </c:pt>
                <c:pt idx="138">
                  <c:v>0</c:v>
                </c:pt>
                <c:pt idx="139">
                  <c:v>0</c:v>
                </c:pt>
                <c:pt idx="140">
                  <c:v>0</c:v>
                </c:pt>
                <c:pt idx="141">
                  <c:v>0</c:v>
                </c:pt>
                <c:pt idx="142">
                  <c:v>0</c:v>
                </c:pt>
                <c:pt idx="143">
                  <c:v>0</c:v>
                </c:pt>
                <c:pt idx="144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49">
                  <c:v>0</c:v>
                </c:pt>
                <c:pt idx="150">
                  <c:v>0</c:v>
                </c:pt>
                <c:pt idx="151">
                  <c:v>0</c:v>
                </c:pt>
                <c:pt idx="152">
                  <c:v>0</c:v>
                </c:pt>
                <c:pt idx="153">
                  <c:v>0</c:v>
                </c:pt>
                <c:pt idx="154">
                  <c:v>0</c:v>
                </c:pt>
                <c:pt idx="155">
                  <c:v>0</c:v>
                </c:pt>
                <c:pt idx="156">
                  <c:v>0</c:v>
                </c:pt>
                <c:pt idx="157">
                  <c:v>0</c:v>
                </c:pt>
                <c:pt idx="158">
                  <c:v>0</c:v>
                </c:pt>
                <c:pt idx="159">
                  <c:v>0</c:v>
                </c:pt>
                <c:pt idx="160">
                  <c:v>0</c:v>
                </c:pt>
                <c:pt idx="161">
                  <c:v>0</c:v>
                </c:pt>
                <c:pt idx="162">
                  <c:v>0</c:v>
                </c:pt>
                <c:pt idx="163">
                  <c:v>0</c:v>
                </c:pt>
                <c:pt idx="164">
                  <c:v>0</c:v>
                </c:pt>
                <c:pt idx="165">
                  <c:v>0</c:v>
                </c:pt>
                <c:pt idx="166">
                  <c:v>0</c:v>
                </c:pt>
                <c:pt idx="167">
                  <c:v>0</c:v>
                </c:pt>
                <c:pt idx="168">
                  <c:v>0</c:v>
                </c:pt>
                <c:pt idx="169">
                  <c:v>0</c:v>
                </c:pt>
                <c:pt idx="170">
                  <c:v>0</c:v>
                </c:pt>
                <c:pt idx="171">
                  <c:v>0</c:v>
                </c:pt>
                <c:pt idx="172">
                  <c:v>0</c:v>
                </c:pt>
                <c:pt idx="173">
                  <c:v>0</c:v>
                </c:pt>
                <c:pt idx="174">
                  <c:v>0</c:v>
                </c:pt>
                <c:pt idx="175">
                  <c:v>0</c:v>
                </c:pt>
                <c:pt idx="176">
                  <c:v>0</c:v>
                </c:pt>
                <c:pt idx="177">
                  <c:v>0</c:v>
                </c:pt>
                <c:pt idx="178">
                  <c:v>0</c:v>
                </c:pt>
                <c:pt idx="179">
                  <c:v>0</c:v>
                </c:pt>
                <c:pt idx="180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0</c:v>
                </c:pt>
                <c:pt idx="184">
                  <c:v>0</c:v>
                </c:pt>
                <c:pt idx="185">
                  <c:v>0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  <c:pt idx="196">
                  <c:v>0</c:v>
                </c:pt>
                <c:pt idx="197">
                  <c:v>0</c:v>
                </c:pt>
                <c:pt idx="198">
                  <c:v>0</c:v>
                </c:pt>
                <c:pt idx="199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D150-4CF4-A1FB-70FC0CF6678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20926488"/>
        <c:axId val="520927800"/>
      </c:scatterChart>
      <c:valAx>
        <c:axId val="520926488"/>
        <c:scaling>
          <c:logBase val="10"/>
          <c:orientation val="minMax"/>
          <c:max val="50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strRef>
              <c:f>Theis!$D$10</c:f>
              <c:strCache>
                <c:ptCount val="1"/>
                <c:pt idx="0">
                  <c:v>t [min]</c:v>
                </c:pt>
              </c:strCache>
            </c:strRef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500" b="1" i="0" u="none" strike="noStrike" kern="1200" baseline="0">
                  <a:solidFill>
                    <a:srgbClr val="0000FF"/>
                  </a:solidFill>
                  <a:latin typeface="+mn-lt"/>
                  <a:ea typeface="+mn-ea"/>
                  <a:cs typeface="+mn-cs"/>
                </a:defRPr>
              </a:pPr>
              <a:endParaRPr lang="LID4096"/>
            </a:p>
          </c:txPr>
        </c:title>
        <c:numFmt formatCode="#,##0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500" b="1" i="0" u="none" strike="noStrike" kern="1200" baseline="0">
                <a:solidFill>
                  <a:srgbClr val="0000FF"/>
                </a:solidFill>
                <a:latin typeface="+mn-lt"/>
                <a:ea typeface="+mn-ea"/>
                <a:cs typeface="+mn-cs"/>
              </a:defRPr>
            </a:pPr>
            <a:endParaRPr lang="LID4096"/>
          </a:p>
        </c:txPr>
        <c:crossAx val="520927800"/>
        <c:crossesAt val="1.0000000000000002E-2"/>
        <c:crossBetween val="midCat"/>
      </c:valAx>
      <c:valAx>
        <c:axId val="520927800"/>
        <c:scaling>
          <c:logBase val="10"/>
          <c:orientation val="minMax"/>
          <c:max val="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500" b="1" i="0" u="none" strike="noStrike" kern="1200" baseline="0">
                    <a:solidFill>
                      <a:srgbClr val="FF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 sz="1500" b="1" dirty="0">
                    <a:solidFill>
                      <a:srgbClr val="FF0000"/>
                    </a:solidFill>
                  </a:rPr>
                  <a:t>Drawdown, </a:t>
                </a:r>
                <a:r>
                  <a:rPr lang="en-GB" sz="2000" b="1" dirty="0">
                    <a:solidFill>
                      <a:srgbClr val="FF0000"/>
                    </a:solidFill>
                  </a:rPr>
                  <a:t>s</a:t>
                </a:r>
                <a:r>
                  <a:rPr lang="en-GB" sz="1500" b="1" dirty="0">
                    <a:solidFill>
                      <a:srgbClr val="FF0000"/>
                    </a:solidFill>
                  </a:rPr>
                  <a:t> (m)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500" b="1" i="0" u="none" strike="noStrike" kern="1200" baseline="0">
                  <a:solidFill>
                    <a:srgbClr val="FF0000"/>
                  </a:solidFill>
                  <a:latin typeface="+mn-lt"/>
                  <a:ea typeface="+mn-ea"/>
                  <a:cs typeface="+mn-cs"/>
                </a:defRPr>
              </a:pPr>
              <a:endParaRPr lang="LID4096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pPr>
            <a:endParaRPr lang="LID4096"/>
          </a:p>
        </c:txPr>
        <c:crossAx val="520926488"/>
        <c:crosses val="autoZero"/>
        <c:crossBetween val="midCat"/>
      </c:valAx>
      <c:spPr>
        <a:noFill/>
        <a:ln>
          <a:solidFill>
            <a:schemeClr val="tx1"/>
          </a:solidFill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solidFill>
        <a:schemeClr val="tx1"/>
      </a:solidFill>
      <a:round/>
    </a:ln>
    <a:effectLst/>
  </c:spPr>
  <c:txPr>
    <a:bodyPr/>
    <a:lstStyle/>
    <a:p>
      <a:pPr>
        <a:defRPr sz="1000"/>
      </a:pPr>
      <a:endParaRPr lang="LID4096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22080140713394245"/>
          <c:y val="8.3373079606106321E-2"/>
          <c:w val="0.71185313557341956"/>
          <c:h val="0.70767003924155825"/>
        </c:manualLayout>
      </c:layout>
      <c:scatterChart>
        <c:scatterStyle val="lineMarker"/>
        <c:varyColors val="0"/>
        <c:ser>
          <c:idx val="0"/>
          <c:order val="0"/>
          <c:tx>
            <c:v>Field data</c:v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noFill/>
              <a:ln w="12700">
                <a:solidFill>
                  <a:srgbClr val="002060"/>
                </a:solidFill>
              </a:ln>
              <a:effectLst/>
            </c:spPr>
          </c:marker>
          <c:xVal>
            <c:numRef>
              <c:f>Theis!$D$11:$D$210</c:f>
              <c:numCache>
                <c:formatCode>0.0</c:formatCode>
                <c:ptCount val="200"/>
                <c:pt idx="0">
                  <c:v>1</c:v>
                </c:pt>
                <c:pt idx="1">
                  <c:v>1.5</c:v>
                </c:pt>
                <c:pt idx="2">
                  <c:v>2</c:v>
                </c:pt>
                <c:pt idx="3">
                  <c:v>2.5</c:v>
                </c:pt>
                <c:pt idx="4">
                  <c:v>3</c:v>
                </c:pt>
                <c:pt idx="5">
                  <c:v>4</c:v>
                </c:pt>
                <c:pt idx="6">
                  <c:v>5</c:v>
                </c:pt>
                <c:pt idx="7">
                  <c:v>6</c:v>
                </c:pt>
                <c:pt idx="8">
                  <c:v>8</c:v>
                </c:pt>
                <c:pt idx="9">
                  <c:v>10</c:v>
                </c:pt>
                <c:pt idx="10">
                  <c:v>12</c:v>
                </c:pt>
                <c:pt idx="11">
                  <c:v>14</c:v>
                </c:pt>
                <c:pt idx="12">
                  <c:v>18</c:v>
                </c:pt>
                <c:pt idx="13">
                  <c:v>24</c:v>
                </c:pt>
                <c:pt idx="14">
                  <c:v>30</c:v>
                </c:pt>
                <c:pt idx="15">
                  <c:v>40</c:v>
                </c:pt>
                <c:pt idx="16">
                  <c:v>50</c:v>
                </c:pt>
                <c:pt idx="17">
                  <c:v>60</c:v>
                </c:pt>
                <c:pt idx="18">
                  <c:v>80</c:v>
                </c:pt>
                <c:pt idx="19">
                  <c:v>100</c:v>
                </c:pt>
                <c:pt idx="20">
                  <c:v>120</c:v>
                </c:pt>
                <c:pt idx="21">
                  <c:v>150</c:v>
                </c:pt>
                <c:pt idx="22">
                  <c:v>180</c:v>
                </c:pt>
                <c:pt idx="23">
                  <c:v>210</c:v>
                </c:pt>
                <c:pt idx="24">
                  <c:v>240</c:v>
                </c:pt>
              </c:numCache>
            </c:numRef>
          </c:xVal>
          <c:yVal>
            <c:numRef>
              <c:f>Theis!$E$11:$E$210</c:f>
              <c:numCache>
                <c:formatCode>0.000</c:formatCode>
                <c:ptCount val="200"/>
                <c:pt idx="0" formatCode="General">
                  <c:v>0.2</c:v>
                </c:pt>
                <c:pt idx="1">
                  <c:v>0.27</c:v>
                </c:pt>
                <c:pt idx="2">
                  <c:v>0.3</c:v>
                </c:pt>
                <c:pt idx="3">
                  <c:v>0.34</c:v>
                </c:pt>
                <c:pt idx="4">
                  <c:v>0.37</c:v>
                </c:pt>
                <c:pt idx="5">
                  <c:v>0.41</c:v>
                </c:pt>
                <c:pt idx="6">
                  <c:v>0.45</c:v>
                </c:pt>
                <c:pt idx="7">
                  <c:v>0.48</c:v>
                </c:pt>
                <c:pt idx="8">
                  <c:v>0.53</c:v>
                </c:pt>
                <c:pt idx="9">
                  <c:v>0.56999999999999995</c:v>
                </c:pt>
                <c:pt idx="10">
                  <c:v>0.6</c:v>
                </c:pt>
                <c:pt idx="11">
                  <c:v>0.63</c:v>
                </c:pt>
                <c:pt idx="12">
                  <c:v>0.67</c:v>
                </c:pt>
                <c:pt idx="13">
                  <c:v>0.72</c:v>
                </c:pt>
                <c:pt idx="14">
                  <c:v>0.76</c:v>
                </c:pt>
                <c:pt idx="15">
                  <c:v>0.81</c:v>
                </c:pt>
                <c:pt idx="16">
                  <c:v>0.85</c:v>
                </c:pt>
                <c:pt idx="17">
                  <c:v>0.9</c:v>
                </c:pt>
                <c:pt idx="18">
                  <c:v>0.93</c:v>
                </c:pt>
                <c:pt idx="19">
                  <c:v>0.96</c:v>
                </c:pt>
                <c:pt idx="20">
                  <c:v>1</c:v>
                </c:pt>
                <c:pt idx="21">
                  <c:v>1.04</c:v>
                </c:pt>
                <c:pt idx="22">
                  <c:v>1.07</c:v>
                </c:pt>
                <c:pt idx="23">
                  <c:v>1.1000000000000001</c:v>
                </c:pt>
                <c:pt idx="24">
                  <c:v>1.1200000000000001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D150-4CF4-A1FB-70FC0CF66780}"/>
            </c:ext>
          </c:extLst>
        </c:ser>
        <c:ser>
          <c:idx val="1"/>
          <c:order val="1"/>
          <c:tx>
            <c:v>Theis curve</c:v>
          </c:tx>
          <c:spPr>
            <a:ln w="25400" cap="rnd">
              <a:solidFill>
                <a:schemeClr val="bg1">
                  <a:lumMod val="50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Theis!$D$11:$D$210</c:f>
              <c:numCache>
                <c:formatCode>0.0</c:formatCode>
                <c:ptCount val="200"/>
                <c:pt idx="0">
                  <c:v>1</c:v>
                </c:pt>
                <c:pt idx="1">
                  <c:v>1.5</c:v>
                </c:pt>
                <c:pt idx="2">
                  <c:v>2</c:v>
                </c:pt>
                <c:pt idx="3">
                  <c:v>2.5</c:v>
                </c:pt>
                <c:pt idx="4">
                  <c:v>3</c:v>
                </c:pt>
                <c:pt idx="5">
                  <c:v>4</c:v>
                </c:pt>
                <c:pt idx="6">
                  <c:v>5</c:v>
                </c:pt>
                <c:pt idx="7">
                  <c:v>6</c:v>
                </c:pt>
                <c:pt idx="8">
                  <c:v>8</c:v>
                </c:pt>
                <c:pt idx="9">
                  <c:v>10</c:v>
                </c:pt>
                <c:pt idx="10">
                  <c:v>12</c:v>
                </c:pt>
                <c:pt idx="11">
                  <c:v>14</c:v>
                </c:pt>
                <c:pt idx="12">
                  <c:v>18</c:v>
                </c:pt>
                <c:pt idx="13">
                  <c:v>24</c:v>
                </c:pt>
                <c:pt idx="14">
                  <c:v>30</c:v>
                </c:pt>
                <c:pt idx="15">
                  <c:v>40</c:v>
                </c:pt>
                <c:pt idx="16">
                  <c:v>50</c:v>
                </c:pt>
                <c:pt idx="17">
                  <c:v>60</c:v>
                </c:pt>
                <c:pt idx="18">
                  <c:v>80</c:v>
                </c:pt>
                <c:pt idx="19">
                  <c:v>100</c:v>
                </c:pt>
                <c:pt idx="20">
                  <c:v>120</c:v>
                </c:pt>
                <c:pt idx="21">
                  <c:v>150</c:v>
                </c:pt>
                <c:pt idx="22">
                  <c:v>180</c:v>
                </c:pt>
                <c:pt idx="23">
                  <c:v>210</c:v>
                </c:pt>
                <c:pt idx="24">
                  <c:v>240</c:v>
                </c:pt>
              </c:numCache>
            </c:numRef>
          </c:xVal>
          <c:yVal>
            <c:numRef>
              <c:f>Theis!$F$11:$F$210</c:f>
              <c:numCache>
                <c:formatCode>0.000</c:formatCode>
                <c:ptCount val="20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0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  <c:pt idx="120">
                  <c:v>0</c:v>
                </c:pt>
                <c:pt idx="121">
                  <c:v>0</c:v>
                </c:pt>
                <c:pt idx="122">
                  <c:v>0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0</c:v>
                </c:pt>
                <c:pt idx="127">
                  <c:v>0</c:v>
                </c:pt>
                <c:pt idx="128">
                  <c:v>0</c:v>
                </c:pt>
                <c:pt idx="129">
                  <c:v>0</c:v>
                </c:pt>
                <c:pt idx="130">
                  <c:v>0</c:v>
                </c:pt>
                <c:pt idx="131">
                  <c:v>0</c:v>
                </c:pt>
                <c:pt idx="132">
                  <c:v>0</c:v>
                </c:pt>
                <c:pt idx="133">
                  <c:v>0</c:v>
                </c:pt>
                <c:pt idx="134">
                  <c:v>0</c:v>
                </c:pt>
                <c:pt idx="135">
                  <c:v>0</c:v>
                </c:pt>
                <c:pt idx="136">
                  <c:v>0</c:v>
                </c:pt>
                <c:pt idx="137">
                  <c:v>0</c:v>
                </c:pt>
                <c:pt idx="138">
                  <c:v>0</c:v>
                </c:pt>
                <c:pt idx="139">
                  <c:v>0</c:v>
                </c:pt>
                <c:pt idx="140">
                  <c:v>0</c:v>
                </c:pt>
                <c:pt idx="141">
                  <c:v>0</c:v>
                </c:pt>
                <c:pt idx="142">
                  <c:v>0</c:v>
                </c:pt>
                <c:pt idx="143">
                  <c:v>0</c:v>
                </c:pt>
                <c:pt idx="144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49">
                  <c:v>0</c:v>
                </c:pt>
                <c:pt idx="150">
                  <c:v>0</c:v>
                </c:pt>
                <c:pt idx="151">
                  <c:v>0</c:v>
                </c:pt>
                <c:pt idx="152">
                  <c:v>0</c:v>
                </c:pt>
                <c:pt idx="153">
                  <c:v>0</c:v>
                </c:pt>
                <c:pt idx="154">
                  <c:v>0</c:v>
                </c:pt>
                <c:pt idx="155">
                  <c:v>0</c:v>
                </c:pt>
                <c:pt idx="156">
                  <c:v>0</c:v>
                </c:pt>
                <c:pt idx="157">
                  <c:v>0</c:v>
                </c:pt>
                <c:pt idx="158">
                  <c:v>0</c:v>
                </c:pt>
                <c:pt idx="159">
                  <c:v>0</c:v>
                </c:pt>
                <c:pt idx="160">
                  <c:v>0</c:v>
                </c:pt>
                <c:pt idx="161">
                  <c:v>0</c:v>
                </c:pt>
                <c:pt idx="162">
                  <c:v>0</c:v>
                </c:pt>
                <c:pt idx="163">
                  <c:v>0</c:v>
                </c:pt>
                <c:pt idx="164">
                  <c:v>0</c:v>
                </c:pt>
                <c:pt idx="165">
                  <c:v>0</c:v>
                </c:pt>
                <c:pt idx="166">
                  <c:v>0</c:v>
                </c:pt>
                <c:pt idx="167">
                  <c:v>0</c:v>
                </c:pt>
                <c:pt idx="168">
                  <c:v>0</c:v>
                </c:pt>
                <c:pt idx="169">
                  <c:v>0</c:v>
                </c:pt>
                <c:pt idx="170">
                  <c:v>0</c:v>
                </c:pt>
                <c:pt idx="171">
                  <c:v>0</c:v>
                </c:pt>
                <c:pt idx="172">
                  <c:v>0</c:v>
                </c:pt>
                <c:pt idx="173">
                  <c:v>0</c:v>
                </c:pt>
                <c:pt idx="174">
                  <c:v>0</c:v>
                </c:pt>
                <c:pt idx="175">
                  <c:v>0</c:v>
                </c:pt>
                <c:pt idx="176">
                  <c:v>0</c:v>
                </c:pt>
                <c:pt idx="177">
                  <c:v>0</c:v>
                </c:pt>
                <c:pt idx="178">
                  <c:v>0</c:v>
                </c:pt>
                <c:pt idx="179">
                  <c:v>0</c:v>
                </c:pt>
                <c:pt idx="180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0</c:v>
                </c:pt>
                <c:pt idx="184">
                  <c:v>0</c:v>
                </c:pt>
                <c:pt idx="185">
                  <c:v>0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  <c:pt idx="196">
                  <c:v>0</c:v>
                </c:pt>
                <c:pt idx="197">
                  <c:v>0</c:v>
                </c:pt>
                <c:pt idx="198">
                  <c:v>0</c:v>
                </c:pt>
                <c:pt idx="199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D150-4CF4-A1FB-70FC0CF6678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20926488"/>
        <c:axId val="520927800"/>
      </c:scatterChart>
      <c:valAx>
        <c:axId val="520926488"/>
        <c:scaling>
          <c:logBase val="10"/>
          <c:orientation val="minMax"/>
          <c:max val="50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strRef>
              <c:f>Theis!$D$10</c:f>
              <c:strCache>
                <c:ptCount val="1"/>
                <c:pt idx="0">
                  <c:v>t [min]</c:v>
                </c:pt>
              </c:strCache>
            </c:strRef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500" b="1" i="0" u="none" strike="noStrike" kern="1200" baseline="0">
                  <a:solidFill>
                    <a:srgbClr val="0000FF"/>
                  </a:solidFill>
                  <a:latin typeface="+mn-lt"/>
                  <a:ea typeface="+mn-ea"/>
                  <a:cs typeface="+mn-cs"/>
                </a:defRPr>
              </a:pPr>
              <a:endParaRPr lang="LID4096"/>
            </a:p>
          </c:txPr>
        </c:title>
        <c:numFmt formatCode="#,##0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500" b="1" i="0" u="none" strike="noStrike" kern="1200" baseline="0">
                <a:solidFill>
                  <a:srgbClr val="0000FF"/>
                </a:solidFill>
                <a:latin typeface="+mn-lt"/>
                <a:ea typeface="+mn-ea"/>
                <a:cs typeface="+mn-cs"/>
              </a:defRPr>
            </a:pPr>
            <a:endParaRPr lang="LID4096"/>
          </a:p>
        </c:txPr>
        <c:crossAx val="520927800"/>
        <c:crossesAt val="1.0000000000000002E-2"/>
        <c:crossBetween val="midCat"/>
      </c:valAx>
      <c:valAx>
        <c:axId val="520927800"/>
        <c:scaling>
          <c:logBase val="10"/>
          <c:orientation val="minMax"/>
          <c:max val="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500" b="1" i="0" u="none" strike="noStrike" kern="1200" baseline="0">
                    <a:solidFill>
                      <a:srgbClr val="FF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 sz="1500" b="1" dirty="0">
                    <a:solidFill>
                      <a:srgbClr val="FF0000"/>
                    </a:solidFill>
                  </a:rPr>
                  <a:t>Drawdown, </a:t>
                </a:r>
                <a:r>
                  <a:rPr lang="en-GB" sz="2000" b="1" dirty="0">
                    <a:solidFill>
                      <a:srgbClr val="FF0000"/>
                    </a:solidFill>
                  </a:rPr>
                  <a:t>s</a:t>
                </a:r>
                <a:r>
                  <a:rPr lang="en-GB" sz="1500" b="1" dirty="0">
                    <a:solidFill>
                      <a:srgbClr val="FF0000"/>
                    </a:solidFill>
                  </a:rPr>
                  <a:t> (m)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500" b="1" i="0" u="none" strike="noStrike" kern="1200" baseline="0">
                  <a:solidFill>
                    <a:srgbClr val="FF0000"/>
                  </a:solidFill>
                  <a:latin typeface="+mn-lt"/>
                  <a:ea typeface="+mn-ea"/>
                  <a:cs typeface="+mn-cs"/>
                </a:defRPr>
              </a:pPr>
              <a:endParaRPr lang="LID4096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pPr>
            <a:endParaRPr lang="LID4096"/>
          </a:p>
        </c:txPr>
        <c:crossAx val="520926488"/>
        <c:crosses val="autoZero"/>
        <c:crossBetween val="midCat"/>
      </c:valAx>
      <c:spPr>
        <a:noFill/>
        <a:ln>
          <a:solidFill>
            <a:schemeClr val="tx1"/>
          </a:solidFill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solidFill>
        <a:schemeClr val="tx1"/>
      </a:solidFill>
      <a:round/>
    </a:ln>
    <a:effectLst/>
  </c:spPr>
  <c:txPr>
    <a:bodyPr/>
    <a:lstStyle/>
    <a:p>
      <a:pPr>
        <a:defRPr sz="1000"/>
      </a:pPr>
      <a:endParaRPr lang="LID4096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A69C1A-FBE7-4E0A-BB0A-175DE84150EF}" type="datetimeFigureOut">
              <a:rPr lang="LID4096" smtClean="0"/>
              <a:t>12/04/2024</a:t>
            </a:fld>
            <a:endParaRPr lang="LID4096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LID4096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B6063F-AB53-4707-A8A5-DA0F0DA2F833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2122690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B6063F-AB53-4707-A8A5-DA0F0DA2F833}" type="slidenum">
              <a:rPr lang="LID4096" smtClean="0"/>
              <a:t>26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7714777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93715F-6A12-5F07-5204-02B64F8952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EDB0BEB-A116-7E11-DA18-0373D2A8CA7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DF3EFAE-1B0B-F270-2710-FF2D8DD6FA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73EA97-EC85-D5FC-1431-14CB3D64011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B6063F-AB53-4707-A8A5-DA0F0DA2F833}" type="slidenum">
              <a:rPr lang="LID4096" smtClean="0"/>
              <a:t>27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8365855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9F0E03-D726-AF93-9589-A0BB25DEF2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3D263D-7357-0EF3-CA29-297ED70C1F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4F759A-FDCB-C123-8175-BED683527E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42459-6E5B-47CD-AFD5-1AFB83CD1D39}" type="datetimeFigureOut">
              <a:rPr lang="LID4096" smtClean="0"/>
              <a:t>12/04/2024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AFA29E-8EA3-5B9C-2263-4F54F6797C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9A02A5-5BA2-2F6F-FC93-ADB0747634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5EE72-DB2A-490E-AC74-23422EE2CBB6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6264904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8EF412-B388-4637-4795-EDCAE2E3D7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5D40815-F9E7-99F2-1481-303F1915AB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C0DFF6-E5F9-BF0B-98F5-7B54A6CE2C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42459-6E5B-47CD-AFD5-1AFB83CD1D39}" type="datetimeFigureOut">
              <a:rPr lang="LID4096" smtClean="0"/>
              <a:t>12/04/2024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6ECAAB-DEF3-2A91-2AF1-14743FB931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0E04CA-2A10-8D6A-19C5-A67F7F24A3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5EE72-DB2A-490E-AC74-23422EE2CBB6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0737126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6EDE88-13AF-DAC0-620A-A9FAA853075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DD68A6-4BF6-EFF1-DABC-DA7D36CEC1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F9B9C1-632E-50AC-E656-3F79BDA1B8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42459-6E5B-47CD-AFD5-1AFB83CD1D39}" type="datetimeFigureOut">
              <a:rPr lang="LID4096" smtClean="0"/>
              <a:t>12/04/2024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C1D3B8-EA65-BBA1-6504-41122EC9E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EF9C53-334E-7B42-A1F3-16CED819FC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5EE72-DB2A-490E-AC74-23422EE2CBB6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7380516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9E9F7D-E50C-709C-5B8E-4CEB0CEB1F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0F7294-B716-0F3E-4E62-771BE5CC24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3B8372-3C49-2F1A-1775-198F92D4B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42459-6E5B-47CD-AFD5-1AFB83CD1D39}" type="datetimeFigureOut">
              <a:rPr lang="LID4096" smtClean="0"/>
              <a:t>12/04/2024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60FFF8-7D72-59FE-852A-C6FC3986B0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439A8D-49C8-2E62-339F-607879D14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5EE72-DB2A-490E-AC74-23422EE2CBB6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9295759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E87EB5-430A-D735-5FB7-8FA7BC52C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4F9F5E-527C-5F50-0A78-82E76E7CE0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108012-7FC8-36E7-2E02-1C76D67ECE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42459-6E5B-47CD-AFD5-1AFB83CD1D39}" type="datetimeFigureOut">
              <a:rPr lang="LID4096" smtClean="0"/>
              <a:t>12/04/2024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DDED57-D767-CE1A-10A8-F3FA7AFD4C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4FF3FB-D862-39ED-8753-18954FBF8D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5EE72-DB2A-490E-AC74-23422EE2CBB6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8148237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EC227A-8624-8D83-B6BD-4A2D4D3E8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C3C14F-828B-BDAA-1345-E87F5C7B23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B1C3DF-C579-FD4F-EEAF-1BBAE09EDC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6A027F-004A-ACC2-3D50-5BF42278A5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42459-6E5B-47CD-AFD5-1AFB83CD1D39}" type="datetimeFigureOut">
              <a:rPr lang="LID4096" smtClean="0"/>
              <a:t>12/04/2024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81DD6C-7521-E6AA-EB62-8451AE187B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505057-D9BC-946D-8C78-EDBF2C57EF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5EE72-DB2A-490E-AC74-23422EE2CBB6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3233954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F5792-FC9D-6702-9F73-6BB3EA6C36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7964FE-4978-7621-08B6-A1B79DF9A2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2F3388-9E76-E5C0-181A-F24A8EA64B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B96416D-2C81-E9A0-2EF3-49F445139AF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13ACAA9-A200-CE6E-BD0A-3F6C67143F7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148533A-8F34-F294-FE74-9097458E19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42459-6E5B-47CD-AFD5-1AFB83CD1D39}" type="datetimeFigureOut">
              <a:rPr lang="LID4096" smtClean="0"/>
              <a:t>12/04/2024</a:t>
            </a:fld>
            <a:endParaRPr lang="LID4096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BDEA69F-E018-F1CC-C3F0-CE9CE37258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1C27EBB-8968-5998-BC04-B4A06C3C3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5EE72-DB2A-490E-AC74-23422EE2CBB6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5561765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EBB148-9A70-78E7-09DC-9113F431D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30C4FCA-3A8F-309E-8468-346A2E3C83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42459-6E5B-47CD-AFD5-1AFB83CD1D39}" type="datetimeFigureOut">
              <a:rPr lang="LID4096" smtClean="0"/>
              <a:t>12/04/2024</a:t>
            </a:fld>
            <a:endParaRPr lang="LID4096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9681CB-74C9-CB1A-988A-81C4B7C727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96733A-0D20-B1FF-605A-6D7B6310C9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5EE72-DB2A-490E-AC74-23422EE2CBB6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2502489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A91EE3-8253-EA48-E2A5-DA864D254C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42459-6E5B-47CD-AFD5-1AFB83CD1D39}" type="datetimeFigureOut">
              <a:rPr lang="LID4096" smtClean="0"/>
              <a:t>12/04/2024</a:t>
            </a:fld>
            <a:endParaRPr lang="LID4096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F072A36-2925-A435-F24E-7592CA4CF0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4A9881-8E31-9A14-8A69-4F700ABF2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5EE72-DB2A-490E-AC74-23422EE2CBB6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743249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A3D3EE-8C34-E98B-23FF-DC730E6555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5B4F46-8F1C-AFF7-4B8A-C9A46ED5EB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F83497-D178-12CF-FC87-0F8D60A1F6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E9363D-A758-EEDA-4A22-9B6AA6F2CB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42459-6E5B-47CD-AFD5-1AFB83CD1D39}" type="datetimeFigureOut">
              <a:rPr lang="LID4096" smtClean="0"/>
              <a:t>12/04/2024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B18A98-38A3-5CEF-1483-2A1DC5D28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CDD7E6-4C50-91FA-E586-B974DA1E4A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5EE72-DB2A-490E-AC74-23422EE2CBB6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7681370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B21372-1839-8257-064C-28AD8AAE1E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BC506A2-D4DB-FAB7-B917-2F53408490B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A0C7E8-F14A-C02C-C7A9-D22E5772CA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7F4165-3EF6-8FEB-E4B2-19791A43F6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42459-6E5B-47CD-AFD5-1AFB83CD1D39}" type="datetimeFigureOut">
              <a:rPr lang="LID4096" smtClean="0"/>
              <a:t>12/04/2024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2B2724-3466-1C23-5843-C483A088CC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77B26B-A1AC-3896-ABE5-7A6D0F5F4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5EE72-DB2A-490E-AC74-23422EE2CBB6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2577483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DDD7CC0-6BAC-56D0-BC57-15033FFFB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052D70-7BC4-D422-59D5-745A0895A3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404867-D70E-6001-B703-4C543F4833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C42459-6E5B-47CD-AFD5-1AFB83CD1D39}" type="datetimeFigureOut">
              <a:rPr lang="LID4096" smtClean="0"/>
              <a:t>12/04/2024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0D1458-1310-A0A0-CFD6-50C275D782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CE5E6-B1C5-96C3-E530-18ADC10278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35EE72-DB2A-490E-AC74-23422EE2CBB6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7356814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LID4096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chart" Target="../charts/chart3.xml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2.png"/><Relationship Id="rId7" Type="http://schemas.openxmlformats.org/officeDocument/2006/relationships/image" Target="../media/image2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7" Type="http://schemas.openxmlformats.org/officeDocument/2006/relationships/image" Target="../media/image2.png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1.png"/><Relationship Id="rId5" Type="http://schemas.openxmlformats.org/officeDocument/2006/relationships/image" Target="../media/image191.png"/><Relationship Id="rId4" Type="http://schemas.openxmlformats.org/officeDocument/2006/relationships/image" Target="../media/image18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0.png"/><Relationship Id="rId13" Type="http://schemas.openxmlformats.org/officeDocument/2006/relationships/image" Target="../media/image230.png"/><Relationship Id="rId3" Type="http://schemas.openxmlformats.org/officeDocument/2006/relationships/image" Target="../media/image24.png"/><Relationship Id="rId12" Type="http://schemas.openxmlformats.org/officeDocument/2006/relationships/image" Target="../media/image2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11" Type="http://schemas.openxmlformats.org/officeDocument/2006/relationships/image" Target="../media/image18.emf"/><Relationship Id="rId10" Type="http://schemas.openxmlformats.org/officeDocument/2006/relationships/chart" Target="../charts/chart6.xml"/><Relationship Id="rId4" Type="http://schemas.openxmlformats.org/officeDocument/2006/relationships/image" Target="../media/image17.png"/><Relationship Id="rId9" Type="http://schemas.openxmlformats.org/officeDocument/2006/relationships/image" Target="../media/image8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1.png"/><Relationship Id="rId3" Type="http://schemas.openxmlformats.org/officeDocument/2006/relationships/chart" Target="../charts/chart7.xml"/><Relationship Id="rId7" Type="http://schemas.openxmlformats.org/officeDocument/2006/relationships/image" Target="../media/image27.png"/><Relationship Id="rId12" Type="http://schemas.openxmlformats.org/officeDocument/2006/relationships/image" Target="../media/image300.png"/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25.png"/><Relationship Id="rId5" Type="http://schemas.openxmlformats.org/officeDocument/2006/relationships/image" Target="../media/image251.png"/><Relationship Id="rId10" Type="http://schemas.openxmlformats.org/officeDocument/2006/relationships/image" Target="../media/image2.png"/><Relationship Id="rId4" Type="http://schemas.openxmlformats.org/officeDocument/2006/relationships/image" Target="../media/image240.png"/><Relationship Id="rId9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0.png"/><Relationship Id="rId13" Type="http://schemas.openxmlformats.org/officeDocument/2006/relationships/image" Target="../media/image26.png"/><Relationship Id="rId3" Type="http://schemas.openxmlformats.org/officeDocument/2006/relationships/image" Target="../media/image33.png"/><Relationship Id="rId7" Type="http://schemas.openxmlformats.org/officeDocument/2006/relationships/chart" Target="../charts/chart8.xml"/><Relationship Id="rId12" Type="http://schemas.openxmlformats.org/officeDocument/2006/relationships/image" Target="../media/image27.emf"/><Relationship Id="rId2" Type="http://schemas.openxmlformats.org/officeDocument/2006/relationships/image" Target="../media/image32.png"/><Relationship Id="rId16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8.xml"/><Relationship Id="rId11" Type="http://schemas.openxmlformats.org/officeDocument/2006/relationships/image" Target="../media/image37.png"/><Relationship Id="rId5" Type="http://schemas.openxmlformats.org/officeDocument/2006/relationships/image" Target="../media/image35.png"/><Relationship Id="rId15" Type="http://schemas.openxmlformats.org/officeDocument/2006/relationships/image" Target="../media/image28.png"/><Relationship Id="rId10" Type="http://schemas.openxmlformats.org/officeDocument/2006/relationships/image" Target="../media/image25.png"/><Relationship Id="rId4" Type="http://schemas.openxmlformats.org/officeDocument/2006/relationships/image" Target="../media/image34.png"/><Relationship Id="rId9" Type="http://schemas.openxmlformats.org/officeDocument/2006/relationships/image" Target="../media/image26.emf"/><Relationship Id="rId1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0.png"/><Relationship Id="rId13" Type="http://schemas.openxmlformats.org/officeDocument/2006/relationships/image" Target="../media/image42.png"/><Relationship Id="rId3" Type="http://schemas.openxmlformats.org/officeDocument/2006/relationships/image" Target="../media/image33.png"/><Relationship Id="rId7" Type="http://schemas.openxmlformats.org/officeDocument/2006/relationships/chart" Target="../charts/chart9.xml"/><Relationship Id="rId12" Type="http://schemas.openxmlformats.org/officeDocument/2006/relationships/image" Target="../media/image41.png"/><Relationship Id="rId17" Type="http://schemas.openxmlformats.org/officeDocument/2006/relationships/image" Target="../media/image27.emf"/><Relationship Id="rId2" Type="http://schemas.openxmlformats.org/officeDocument/2006/relationships/image" Target="../media/image32.png"/><Relationship Id="rId16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9.xml"/><Relationship Id="rId11" Type="http://schemas.openxmlformats.org/officeDocument/2006/relationships/image" Target="../media/image37.png"/><Relationship Id="rId5" Type="http://schemas.openxmlformats.org/officeDocument/2006/relationships/image" Target="../media/image40.png"/><Relationship Id="rId15" Type="http://schemas.openxmlformats.org/officeDocument/2006/relationships/image" Target="../media/image28.png"/><Relationship Id="rId10" Type="http://schemas.openxmlformats.org/officeDocument/2006/relationships/image" Target="../media/image25.png"/><Relationship Id="rId4" Type="http://schemas.openxmlformats.org/officeDocument/2006/relationships/image" Target="../media/image39.png"/><Relationship Id="rId9" Type="http://schemas.openxmlformats.org/officeDocument/2006/relationships/image" Target="../media/image26.emf"/><Relationship Id="rId1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12" Type="http://schemas.openxmlformats.org/officeDocument/2006/relationships/image" Target="../media/image52.png"/><Relationship Id="rId17" Type="http://schemas.openxmlformats.org/officeDocument/2006/relationships/image" Target="../media/image57.png"/><Relationship Id="rId2" Type="http://schemas.openxmlformats.org/officeDocument/2006/relationships/image" Target="../media/image43.png"/><Relationship Id="rId16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11" Type="http://schemas.openxmlformats.org/officeDocument/2006/relationships/image" Target="../media/image51.png"/><Relationship Id="rId5" Type="http://schemas.openxmlformats.org/officeDocument/2006/relationships/image" Target="../media/image46.png"/><Relationship Id="rId15" Type="http://schemas.openxmlformats.org/officeDocument/2006/relationships/image" Target="../media/image55.png"/><Relationship Id="rId10" Type="http://schemas.openxmlformats.org/officeDocument/2006/relationships/image" Target="../media/image50.png"/><Relationship Id="rId4" Type="http://schemas.openxmlformats.org/officeDocument/2006/relationships/image" Target="../media/image45.png"/><Relationship Id="rId9" Type="http://schemas.openxmlformats.org/officeDocument/2006/relationships/image" Target="../media/image49.png"/><Relationship Id="rId14" Type="http://schemas.openxmlformats.org/officeDocument/2006/relationships/image" Target="../media/image54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12" Type="http://schemas.openxmlformats.org/officeDocument/2006/relationships/image" Target="../media/image52.png"/><Relationship Id="rId17" Type="http://schemas.openxmlformats.org/officeDocument/2006/relationships/image" Target="../media/image57.png"/><Relationship Id="rId2" Type="http://schemas.openxmlformats.org/officeDocument/2006/relationships/image" Target="../media/image43.png"/><Relationship Id="rId16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11" Type="http://schemas.openxmlformats.org/officeDocument/2006/relationships/image" Target="../media/image51.png"/><Relationship Id="rId5" Type="http://schemas.openxmlformats.org/officeDocument/2006/relationships/image" Target="../media/image46.png"/><Relationship Id="rId15" Type="http://schemas.openxmlformats.org/officeDocument/2006/relationships/image" Target="../media/image55.png"/><Relationship Id="rId10" Type="http://schemas.openxmlformats.org/officeDocument/2006/relationships/image" Target="../media/image50.png"/><Relationship Id="rId4" Type="http://schemas.openxmlformats.org/officeDocument/2006/relationships/image" Target="../media/image45.png"/><Relationship Id="rId9" Type="http://schemas.openxmlformats.org/officeDocument/2006/relationships/image" Target="../media/image49.png"/><Relationship Id="rId14" Type="http://schemas.openxmlformats.org/officeDocument/2006/relationships/image" Target="../media/image5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36.png"/><Relationship Id="rId4" Type="http://schemas.openxmlformats.org/officeDocument/2006/relationships/image" Target="../media/image59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36.png"/><Relationship Id="rId4" Type="http://schemas.openxmlformats.org/officeDocument/2006/relationships/image" Target="../media/image59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66.png"/><Relationship Id="rId7" Type="http://schemas.openxmlformats.org/officeDocument/2006/relationships/image" Target="../media/image25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emf"/><Relationship Id="rId5" Type="http://schemas.openxmlformats.org/officeDocument/2006/relationships/image" Target="../media/image60.png"/><Relationship Id="rId10" Type="http://schemas.openxmlformats.org/officeDocument/2006/relationships/image" Target="../media/image53.png"/><Relationship Id="rId4" Type="http://schemas.openxmlformats.org/officeDocument/2006/relationships/image" Target="../media/image67.png"/><Relationship Id="rId9" Type="http://schemas.openxmlformats.org/officeDocument/2006/relationships/image" Target="../media/image71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0.png"/><Relationship Id="rId3" Type="http://schemas.openxmlformats.org/officeDocument/2006/relationships/image" Target="../media/image200.png"/><Relationship Id="rId7" Type="http://schemas.openxmlformats.org/officeDocument/2006/relationships/image" Target="../media/image64.png"/><Relationship Id="rId12" Type="http://schemas.openxmlformats.org/officeDocument/2006/relationships/image" Target="../media/image53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emf"/><Relationship Id="rId11" Type="http://schemas.openxmlformats.org/officeDocument/2006/relationships/image" Target="../media/image280.png"/><Relationship Id="rId5" Type="http://schemas.openxmlformats.org/officeDocument/2006/relationships/image" Target="../media/image60.png"/><Relationship Id="rId10" Type="http://schemas.openxmlformats.org/officeDocument/2006/relationships/image" Target="../media/image270.png"/><Relationship Id="rId4" Type="http://schemas.openxmlformats.org/officeDocument/2006/relationships/image" Target="../media/image211.png"/><Relationship Id="rId9" Type="http://schemas.openxmlformats.org/officeDocument/2006/relationships/image" Target="../media/image6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25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74.png"/><Relationship Id="rId7" Type="http://schemas.openxmlformats.org/officeDocument/2006/relationships/chart" Target="../charts/chart10.xml"/><Relationship Id="rId12" Type="http://schemas.openxmlformats.org/officeDocument/2006/relationships/image" Target="../media/image8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11" Type="http://schemas.openxmlformats.org/officeDocument/2006/relationships/image" Target="../media/image70.png"/><Relationship Id="rId5" Type="http://schemas.openxmlformats.org/officeDocument/2006/relationships/image" Target="../media/image76.png"/><Relationship Id="rId10" Type="http://schemas.openxmlformats.org/officeDocument/2006/relationships/image" Target="../media/image80.png"/><Relationship Id="rId4" Type="http://schemas.openxmlformats.org/officeDocument/2006/relationships/image" Target="../media/image75.png"/><Relationship Id="rId9" Type="http://schemas.openxmlformats.org/officeDocument/2006/relationships/image" Target="../media/image69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500.png"/><Relationship Id="rId3" Type="http://schemas.openxmlformats.org/officeDocument/2006/relationships/image" Target="../media/image410.png"/><Relationship Id="rId7" Type="http://schemas.openxmlformats.org/officeDocument/2006/relationships/image" Target="../media/image450.png"/><Relationship Id="rId12" Type="http://schemas.openxmlformats.org/officeDocument/2006/relationships/chart" Target="../charts/chart11.xml"/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0.png"/><Relationship Id="rId11" Type="http://schemas.openxmlformats.org/officeDocument/2006/relationships/image" Target="../media/image490.png"/><Relationship Id="rId5" Type="http://schemas.openxmlformats.org/officeDocument/2006/relationships/image" Target="../media/image69.png"/><Relationship Id="rId10" Type="http://schemas.openxmlformats.org/officeDocument/2006/relationships/image" Target="../media/image70.png"/><Relationship Id="rId4" Type="http://schemas.openxmlformats.org/officeDocument/2006/relationships/image" Target="../media/image68.png"/><Relationship Id="rId9" Type="http://schemas.openxmlformats.org/officeDocument/2006/relationships/image" Target="../media/image47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0.png"/><Relationship Id="rId13" Type="http://schemas.openxmlformats.org/officeDocument/2006/relationships/image" Target="../media/image510.png"/><Relationship Id="rId3" Type="http://schemas.openxmlformats.org/officeDocument/2006/relationships/image" Target="../media/image68.png"/><Relationship Id="rId7" Type="http://schemas.openxmlformats.org/officeDocument/2006/relationships/image" Target="../media/image530.png"/><Relationship Id="rId12" Type="http://schemas.openxmlformats.org/officeDocument/2006/relationships/image" Target="../media/image580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570.png"/><Relationship Id="rId5" Type="http://schemas.openxmlformats.org/officeDocument/2006/relationships/chart" Target="../charts/chart13.xml"/><Relationship Id="rId10" Type="http://schemas.openxmlformats.org/officeDocument/2006/relationships/image" Target="../media/image84.emf"/><Relationship Id="rId4" Type="http://schemas.openxmlformats.org/officeDocument/2006/relationships/chart" Target="../charts/chart12.xml"/><Relationship Id="rId9" Type="http://schemas.openxmlformats.org/officeDocument/2006/relationships/image" Target="../media/image480.png"/><Relationship Id="rId14" Type="http://schemas.openxmlformats.org/officeDocument/2006/relationships/image" Target="../media/image85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86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92.png"/><Relationship Id="rId7" Type="http://schemas.openxmlformats.org/officeDocument/2006/relationships/image" Target="../media/image96.png"/><Relationship Id="rId2" Type="http://schemas.openxmlformats.org/officeDocument/2006/relationships/image" Target="../media/image8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10" Type="http://schemas.openxmlformats.org/officeDocument/2006/relationships/chart" Target="../charts/chart14.xml"/><Relationship Id="rId4" Type="http://schemas.openxmlformats.org/officeDocument/2006/relationships/image" Target="../media/image93.png"/><Relationship Id="rId9" Type="http://schemas.openxmlformats.org/officeDocument/2006/relationships/image" Target="../media/image98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image" Target="../media/image99.png"/><Relationship Id="rId7" Type="http://schemas.openxmlformats.org/officeDocument/2006/relationships/image" Target="../media/image103.png"/><Relationship Id="rId2" Type="http://schemas.openxmlformats.org/officeDocument/2006/relationships/image" Target="../media/image8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10" Type="http://schemas.openxmlformats.org/officeDocument/2006/relationships/image" Target="../media/image106.png"/><Relationship Id="rId4" Type="http://schemas.openxmlformats.org/officeDocument/2006/relationships/image" Target="../media/image100.png"/><Relationship Id="rId9" Type="http://schemas.openxmlformats.org/officeDocument/2006/relationships/image" Target="../media/image10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0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emf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E7DA48-10A9-515B-9392-FFCE368054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232A984-7D70-52FF-90BD-6C3A0223EC6D}"/>
              </a:ext>
            </a:extLst>
          </p:cNvPr>
          <p:cNvSpPr/>
          <p:nvPr/>
        </p:nvSpPr>
        <p:spPr>
          <a:xfrm>
            <a:off x="-1" y="0"/>
            <a:ext cx="12192001" cy="6857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" name="TextBox 4">
            <a:extLst>
              <a:ext uri="{FF2B5EF4-FFF2-40B4-BE49-F238E27FC236}">
                <a16:creationId xmlns:a16="http://schemas.microsoft.com/office/drawing/2014/main" id="{788B0E38-7B33-8410-AB16-5E0BD140521B}"/>
              </a:ext>
            </a:extLst>
          </p:cNvPr>
          <p:cNvSpPr txBox="1"/>
          <p:nvPr/>
        </p:nvSpPr>
        <p:spPr>
          <a:xfrm>
            <a:off x="8242372" y="339208"/>
            <a:ext cx="897918" cy="468946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lIns="0" tIns="0" rIns="0" bIns="0" rtlCol="0" anchor="t">
            <a:no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pt-BR" sz="3200" b="1" dirty="0"/>
              <a:t>Testes de Bombeamento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Object 4">
                <a:extLst>
                  <a:ext uri="{63B3BB69-23CF-44E3-9099-C40C66FF867C}">
                    <a14:compatExt spid="_x0000_s1028"/>
                  </a:ext>
                  <a:ext uri="{FF2B5EF4-FFF2-40B4-BE49-F238E27FC236}">
                    <a16:creationId xmlns:a16="http://schemas.microsoft.com/office/drawing/2014/main" id="{6E39F9A8-7E6B-F522-D405-0D8C38739185}"/>
                  </a:ext>
                </a:extLst>
              </p:cNvPr>
              <p:cNvSpPr txBox="1"/>
              <p:nvPr/>
            </p:nvSpPr>
            <p:spPr>
              <a:xfrm>
                <a:off x="11115676" y="6389054"/>
                <a:ext cx="1076324" cy="468946"/>
              </a:xfrm>
              <a:prstGeom prst="rect">
                <a:avLst/>
              </a:prstGeom>
              <a:solidFill>
                <a:srgbClr val="EEEEEE"/>
              </a:solidFill>
            </p:spPr>
            <p:txBody>
              <a:bodyPr wrap="square" anchor="t" anchorCtr="0">
                <a:noAutofit/>
              </a:bodyPr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pt-BR" sz="2400" b="1" i="0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𝐁𝐞𝐭𝐚</m:t>
                      </m:r>
                      <m:r>
                        <a:rPr lang="pt-BR" sz="2400" b="1" i="0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2400" b="1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𝛍</m:t>
                      </m:r>
                      <m:r>
                        <a:rPr lang="pt-BR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</m:t>
                      </m:r>
                    </m:oMath>
                  </m:oMathPara>
                </a14:m>
                <a:endParaRPr lang="en-GB" sz="2400" b="1" dirty="0">
                  <a:solidFill>
                    <a:schemeClr val="tx1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20" name="Object 4">
                <a:extLst>
                  <a:ext uri="{63B3BB69-23CF-44E3-9099-C40C66FF867C}">
                    <a14:compatExt xmlns:a14="http://schemas.microsoft.com/office/drawing/2010/main" spid="_x0000_s1028"/>
                  </a:ext>
                  <a:ext uri="{FF2B5EF4-FFF2-40B4-BE49-F238E27FC236}">
                    <a16:creationId xmlns:a16="http://schemas.microsoft.com/office/drawing/2014/main" id="{6E39F9A8-7E6B-F522-D405-0D8C387391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15676" y="6389054"/>
                <a:ext cx="1076324" cy="468946"/>
              </a:xfrm>
              <a:prstGeom prst="rect">
                <a:avLst/>
              </a:prstGeom>
              <a:blipFill>
                <a:blip r:embed="rId2"/>
                <a:stretch>
                  <a:fillRect l="-1130" r="-11864" b="-9091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581793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85459BFD-A686-EEB6-5E48-2125BDD885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776008"/>
            <a:ext cx="11678194" cy="474855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F0987DF-3DA7-336D-53C6-93F9E2C52E72}"/>
              </a:ext>
            </a:extLst>
          </p:cNvPr>
          <p:cNvSpPr txBox="1"/>
          <p:nvPr/>
        </p:nvSpPr>
        <p:spPr>
          <a:xfrm>
            <a:off x="117028" y="152868"/>
            <a:ext cx="4005343" cy="45050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</a:pPr>
            <a:r>
              <a:rPr lang="pt-BR" sz="2000" b="1" kern="1200" cap="all" spc="50" dirty="0">
                <a:solidFill>
                  <a:srgbClr val="0000FF"/>
                </a:solidFill>
                <a:effectLst>
                  <a:outerShdw blurRad="50800" dist="38100" dir="2700000" algn="tl">
                    <a:srgbClr val="333300">
                      <a:alpha val="40000"/>
                    </a:srgbClr>
                  </a:outerShdw>
                </a:effectLst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Modelagem Matemática</a:t>
            </a:r>
            <a:endParaRPr lang="pt-BR" sz="1600" dirty="0">
              <a:effectLst/>
              <a:latin typeface="Segoe UI" panose="020B05020402040202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37363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6F1171-3DD8-C1A5-ED39-3C0DAAEA4C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B97154A-23CA-9DCC-992F-66759A59E467}"/>
              </a:ext>
            </a:extLst>
          </p:cNvPr>
          <p:cNvSpPr/>
          <p:nvPr/>
        </p:nvSpPr>
        <p:spPr>
          <a:xfrm>
            <a:off x="-1" y="0"/>
            <a:ext cx="12192001" cy="6857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67B3414C-F457-7A2F-59D0-F9ACD11B806C}"/>
              </a:ext>
            </a:extLst>
          </p:cNvPr>
          <p:cNvSpPr txBox="1"/>
          <p:nvPr/>
        </p:nvSpPr>
        <p:spPr>
          <a:xfrm>
            <a:off x="10052122" y="0"/>
            <a:ext cx="897918" cy="468946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lIns="0" tIns="0" rIns="0" bIns="0" rtlCol="0" anchor="t">
            <a:no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3200" b="1" dirty="0"/>
              <a:t>01- Hvorslev</a:t>
            </a:r>
          </a:p>
        </p:txBody>
      </p:sp>
    </p:spTree>
    <p:extLst>
      <p:ext uri="{BB962C8B-B14F-4D97-AF65-F5344CB8AC3E}">
        <p14:creationId xmlns:p14="http://schemas.microsoft.com/office/powerpoint/2010/main" val="30331913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EB8B7C-9D42-172D-A9E1-54CAA73080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id="{917386EA-7606-C3AD-54D3-D1F00A196D0D}"/>
              </a:ext>
            </a:extLst>
          </p:cNvPr>
          <p:cNvSpPr/>
          <p:nvPr/>
        </p:nvSpPr>
        <p:spPr>
          <a:xfrm>
            <a:off x="0" y="0"/>
            <a:ext cx="5276850" cy="6857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68" name="Rectangle 167">
            <a:extLst>
              <a:ext uri="{FF2B5EF4-FFF2-40B4-BE49-F238E27FC236}">
                <a16:creationId xmlns:a16="http://schemas.microsoft.com/office/drawing/2014/main" id="{521F15AA-E5CF-780A-24D9-95464167B9A0}"/>
              </a:ext>
            </a:extLst>
          </p:cNvPr>
          <p:cNvSpPr/>
          <p:nvPr/>
        </p:nvSpPr>
        <p:spPr>
          <a:xfrm>
            <a:off x="5695950" y="2477006"/>
            <a:ext cx="5778845" cy="404785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12">
                <a:extLst>
                  <a:ext uri="{FF2B5EF4-FFF2-40B4-BE49-F238E27FC236}">
                    <a16:creationId xmlns:a16="http://schemas.microsoft.com/office/drawing/2014/main" id="{62971069-5CE8-C3F8-143B-5DBB71AD4B5D}"/>
                  </a:ext>
                </a:extLst>
              </p:cNvPr>
              <p:cNvSpPr txBox="1"/>
              <p:nvPr/>
            </p:nvSpPr>
            <p:spPr>
              <a:xfrm>
                <a:off x="9165247" y="1172116"/>
                <a:ext cx="1844059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/>
                <a:r>
                  <a:rPr lang="pt-BR" sz="28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Q</a:t>
                </a:r>
                <a14:m>
                  <m:oMath xmlns:m="http://schemas.openxmlformats.org/officeDocument/2006/math">
                    <m:r>
                      <a:rPr lang="pt-BR" sz="2800" b="1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pt-BR" sz="2800" b="1" i="0" kern="12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𝟒</m:t>
                    </m:r>
                    <m:r>
                      <a:rPr lang="pt-BR" sz="2800" b="1" i="1" kern="12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𝛑</m:t>
                    </m:r>
                    <m:r>
                      <a:rPr lang="pt-BR" sz="2800" b="1" i="0" kern="1200" smtClean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</a:rPr>
                      <m:t>𝐋</m:t>
                    </m:r>
                    <m:r>
                      <a:rPr lang="pt-BR" sz="2800" b="1" i="0" kern="1200" smtClean="0">
                        <a:solidFill>
                          <a:srgbClr val="00B050"/>
                        </a:solidFill>
                        <a:effectLst/>
                        <a:latin typeface="Cambria Math" panose="02040503050406030204" pitchFamily="18" charset="0"/>
                      </a:rPr>
                      <m:t>𝐒</m:t>
                    </m:r>
                    <m:r>
                      <a:rPr lang="pt-BR" sz="2800" b="1" i="0" kern="1200" smtClean="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</a:rPr>
                      <m:t>/</m:t>
                    </m:r>
                    <m:r>
                      <a:rPr lang="pt-BR" sz="2800" b="1" i="0" kern="1200" smtClean="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</a:rPr>
                      <m:t>𝐤</m:t>
                    </m:r>
                  </m:oMath>
                </a14:m>
                <a:endParaRPr lang="LID4096" sz="2800" b="1" i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4" name="TextBox 12">
                <a:extLst>
                  <a:ext uri="{FF2B5EF4-FFF2-40B4-BE49-F238E27FC236}">
                    <a16:creationId xmlns:a16="http://schemas.microsoft.com/office/drawing/2014/main" id="{F0386DA8-16B1-4351-BE6E-BC653C4139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5247" y="1172116"/>
                <a:ext cx="1844059" cy="430887"/>
              </a:xfrm>
              <a:prstGeom prst="rect">
                <a:avLst/>
              </a:prstGeom>
              <a:blipFill>
                <a:blip r:embed="rId3"/>
                <a:stretch>
                  <a:fillRect l="-10561" t="-25352" b="-49296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7" name="Picture 46">
            <a:extLst>
              <a:ext uri="{FF2B5EF4-FFF2-40B4-BE49-F238E27FC236}">
                <a16:creationId xmlns:a16="http://schemas.microsoft.com/office/drawing/2014/main" id="{0F8758DB-C785-8821-2EA9-7D479B3F5F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186" y="186123"/>
            <a:ext cx="2888968" cy="2932741"/>
          </a:xfrm>
          <a:prstGeom prst="rect">
            <a:avLst/>
          </a:prstGeom>
        </p:spPr>
      </p:pic>
      <p:grpSp>
        <p:nvGrpSpPr>
          <p:cNvPr id="48" name="Group 47">
            <a:extLst>
              <a:ext uri="{FF2B5EF4-FFF2-40B4-BE49-F238E27FC236}">
                <a16:creationId xmlns:a16="http://schemas.microsoft.com/office/drawing/2014/main" id="{9F44ACBD-3D64-7176-B611-961A00B41A18}"/>
              </a:ext>
            </a:extLst>
          </p:cNvPr>
          <p:cNvGrpSpPr>
            <a:grpSpLocks noChangeAspect="1"/>
          </p:cNvGrpSpPr>
          <p:nvPr/>
        </p:nvGrpSpPr>
        <p:grpSpPr>
          <a:xfrm>
            <a:off x="2847462" y="3345092"/>
            <a:ext cx="2372387" cy="3179767"/>
            <a:chOff x="0" y="0"/>
            <a:chExt cx="4199282" cy="3839341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792CCCD9-352B-E2E6-2DA9-1281C6C5783E}"/>
                </a:ext>
              </a:extLst>
            </p:cNvPr>
            <p:cNvGrpSpPr/>
            <p:nvPr/>
          </p:nvGrpSpPr>
          <p:grpSpPr>
            <a:xfrm>
              <a:off x="0" y="0"/>
              <a:ext cx="4199282" cy="3839341"/>
              <a:chOff x="0" y="0"/>
              <a:chExt cx="4199282" cy="3839341"/>
            </a:xfrm>
          </p:grpSpPr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3A4DFAFD-A589-B1FD-B572-0D4A2BD1E996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708681" y="0"/>
                <a:ext cx="2758189" cy="3839341"/>
                <a:chOff x="708681" y="0"/>
                <a:chExt cx="2112830" cy="3855678"/>
              </a:xfrm>
            </p:grpSpPr>
            <p:grpSp>
              <p:nvGrpSpPr>
                <p:cNvPr id="54" name="Group 53">
                  <a:extLst>
                    <a:ext uri="{FF2B5EF4-FFF2-40B4-BE49-F238E27FC236}">
                      <a16:creationId xmlns:a16="http://schemas.microsoft.com/office/drawing/2014/main" id="{6CE78370-B3B3-F4B4-4803-DB4A0E4E4D19}"/>
                    </a:ext>
                  </a:extLst>
                </p:cNvPr>
                <p:cNvGrpSpPr/>
                <p:nvPr/>
              </p:nvGrpSpPr>
              <p:grpSpPr>
                <a:xfrm>
                  <a:off x="708681" y="0"/>
                  <a:ext cx="2112830" cy="3855678"/>
                  <a:chOff x="708681" y="0"/>
                  <a:chExt cx="2139157" cy="3855678"/>
                </a:xfrm>
              </p:grpSpPr>
              <p:grpSp>
                <p:nvGrpSpPr>
                  <p:cNvPr id="57" name="Group 56">
                    <a:extLst>
                      <a:ext uri="{FF2B5EF4-FFF2-40B4-BE49-F238E27FC236}">
                        <a16:creationId xmlns:a16="http://schemas.microsoft.com/office/drawing/2014/main" id="{41B1F195-E3F1-6FEF-B1E3-2DADCFC0A7D4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708681" y="567481"/>
                    <a:ext cx="2139157" cy="3288197"/>
                    <a:chOff x="708681" y="567481"/>
                    <a:chExt cx="2142275" cy="3288197"/>
                  </a:xfrm>
                </p:grpSpPr>
                <p:grpSp>
                  <p:nvGrpSpPr>
                    <p:cNvPr id="59" name="Group 58">
                      <a:extLst>
                        <a:ext uri="{FF2B5EF4-FFF2-40B4-BE49-F238E27FC236}">
                          <a16:creationId xmlns:a16="http://schemas.microsoft.com/office/drawing/2014/main" id="{F7094DE2-13A1-689C-0508-6F66D94B126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08681" y="567481"/>
                      <a:ext cx="2142275" cy="3288197"/>
                      <a:chOff x="708681" y="567481"/>
                      <a:chExt cx="2468259" cy="4186375"/>
                    </a:xfrm>
                  </p:grpSpPr>
                  <p:sp>
                    <p:nvSpPr>
                      <p:cNvPr id="73" name="Rectangle 72">
                        <a:extLst>
                          <a:ext uri="{FF2B5EF4-FFF2-40B4-BE49-F238E27FC236}">
                            <a16:creationId xmlns:a16="http://schemas.microsoft.com/office/drawing/2014/main" id="{8982B64C-37AA-709A-7154-F84FEDB1E550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708681" y="567481"/>
                        <a:ext cx="2404718" cy="4186375"/>
                      </a:xfrm>
                      <a:prstGeom prst="rect">
                        <a:avLst/>
                      </a:prstGeom>
                      <a:solidFill>
                        <a:schemeClr val="bg1">
                          <a:lumMod val="85000"/>
                        </a:schemeClr>
                      </a:solidFill>
                      <a:ln w="952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wrap="square" lIns="18288" tIns="0" rIns="0" bIns="0" rtlCol="0" anchor="ctr" upright="1"/>
                      <a:lstStyle>
                        <a:lvl1pPr marL="0" indent="0">
                          <a:defRPr sz="1100"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200" indent="0">
                          <a:defRPr sz="1100"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400" indent="0">
                          <a:defRPr sz="1100"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600" indent="0">
                          <a:defRPr sz="1100"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800" indent="0">
                          <a:defRPr sz="1100"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6000" indent="0">
                          <a:defRPr sz="1100"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200" indent="0">
                          <a:defRPr sz="1100"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400" indent="0">
                          <a:defRPr sz="1100"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600" indent="0">
                          <a:defRPr sz="1100"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l"/>
                        <a:endParaRPr lang="LID4096" sz="1100"/>
                      </a:p>
                    </p:txBody>
                  </p:sp>
                  <p:grpSp>
                    <p:nvGrpSpPr>
                      <p:cNvPr id="74" name="Group 73">
                        <a:extLst>
                          <a:ext uri="{FF2B5EF4-FFF2-40B4-BE49-F238E27FC236}">
                            <a16:creationId xmlns:a16="http://schemas.microsoft.com/office/drawing/2014/main" id="{3D9CE5E8-DA3E-F4E2-6BC5-FD7FAA6E4F59}"/>
                          </a:ext>
                        </a:extLst>
                      </p:cNvPr>
                      <p:cNvGrpSpPr>
                        <a:grpSpLocks noChangeAspect="1"/>
                      </p:cNvGrpSpPr>
                      <p:nvPr/>
                    </p:nvGrpSpPr>
                    <p:grpSpPr>
                      <a:xfrm>
                        <a:off x="1114570" y="733711"/>
                        <a:ext cx="2062370" cy="3573574"/>
                        <a:chOff x="1114570" y="733711"/>
                        <a:chExt cx="2062370" cy="3573574"/>
                      </a:xfrm>
                    </p:grpSpPr>
                    <p:sp>
                      <p:nvSpPr>
                        <p:cNvPr id="75" name="Freeform: Shape 74">
                          <a:extLst>
                            <a:ext uri="{FF2B5EF4-FFF2-40B4-BE49-F238E27FC236}">
                              <a16:creationId xmlns:a16="http://schemas.microsoft.com/office/drawing/2014/main" id="{F7579087-7599-DF50-EAF2-5F5CBE37CF79}"/>
                            </a:ext>
                          </a:extLst>
                        </p:cNvPr>
                        <p:cNvSpPr/>
                        <p:nvPr/>
                      </p:nvSpPr>
                      <p:spPr bwMode="auto">
                        <a:xfrm rot="10800000">
                          <a:off x="2555002" y="2064021"/>
                          <a:ext cx="91446" cy="2205161"/>
                        </a:xfrm>
                        <a:custGeom>
                          <a:avLst/>
                          <a:gdLst>
                            <a:gd name="connsiteX0" fmla="*/ 50362 w 109258"/>
                            <a:gd name="connsiteY0" fmla="*/ 0 h 2998305"/>
                            <a:gd name="connsiteX1" fmla="*/ 17232 w 109258"/>
                            <a:gd name="connsiteY1" fmla="*/ 41413 h 2998305"/>
                            <a:gd name="connsiteX2" fmla="*/ 25514 w 109258"/>
                            <a:gd name="connsiteY2" fmla="*/ 372718 h 2998305"/>
                            <a:gd name="connsiteX3" fmla="*/ 33797 w 109258"/>
                            <a:gd name="connsiteY3" fmla="*/ 762000 h 2998305"/>
                            <a:gd name="connsiteX4" fmla="*/ 50362 w 109258"/>
                            <a:gd name="connsiteY4" fmla="*/ 811696 h 2998305"/>
                            <a:gd name="connsiteX5" fmla="*/ 100058 w 109258"/>
                            <a:gd name="connsiteY5" fmla="*/ 969066 h 2998305"/>
                            <a:gd name="connsiteX6" fmla="*/ 91775 w 109258"/>
                            <a:gd name="connsiteY6" fmla="*/ 1126435 h 2998305"/>
                            <a:gd name="connsiteX7" fmla="*/ 58645 w 109258"/>
                            <a:gd name="connsiteY7" fmla="*/ 1267239 h 2998305"/>
                            <a:gd name="connsiteX8" fmla="*/ 83493 w 109258"/>
                            <a:gd name="connsiteY8" fmla="*/ 1722783 h 2998305"/>
                            <a:gd name="connsiteX9" fmla="*/ 91775 w 109258"/>
                            <a:gd name="connsiteY9" fmla="*/ 1813892 h 2998305"/>
                            <a:gd name="connsiteX10" fmla="*/ 100058 w 109258"/>
                            <a:gd name="connsiteY10" fmla="*/ 2898913 h 2998305"/>
                            <a:gd name="connsiteX11" fmla="*/ 108341 w 109258"/>
                            <a:gd name="connsiteY11" fmla="*/ 2923761 h 2998305"/>
                            <a:gd name="connsiteX12" fmla="*/ 108341 w 109258"/>
                            <a:gd name="connsiteY12" fmla="*/ 2998305 h 2998305"/>
                            <a:gd name="connsiteX0" fmla="*/ 50362 w 110332"/>
                            <a:gd name="connsiteY0" fmla="*/ 0 h 2924248"/>
                            <a:gd name="connsiteX1" fmla="*/ 17232 w 110332"/>
                            <a:gd name="connsiteY1" fmla="*/ 41413 h 2924248"/>
                            <a:gd name="connsiteX2" fmla="*/ 25514 w 110332"/>
                            <a:gd name="connsiteY2" fmla="*/ 372718 h 2924248"/>
                            <a:gd name="connsiteX3" fmla="*/ 33797 w 110332"/>
                            <a:gd name="connsiteY3" fmla="*/ 762000 h 2924248"/>
                            <a:gd name="connsiteX4" fmla="*/ 50362 w 110332"/>
                            <a:gd name="connsiteY4" fmla="*/ 811696 h 2924248"/>
                            <a:gd name="connsiteX5" fmla="*/ 100058 w 110332"/>
                            <a:gd name="connsiteY5" fmla="*/ 969066 h 2924248"/>
                            <a:gd name="connsiteX6" fmla="*/ 91775 w 110332"/>
                            <a:gd name="connsiteY6" fmla="*/ 1126435 h 2924248"/>
                            <a:gd name="connsiteX7" fmla="*/ 58645 w 110332"/>
                            <a:gd name="connsiteY7" fmla="*/ 1267239 h 2924248"/>
                            <a:gd name="connsiteX8" fmla="*/ 83493 w 110332"/>
                            <a:gd name="connsiteY8" fmla="*/ 1722783 h 2924248"/>
                            <a:gd name="connsiteX9" fmla="*/ 91775 w 110332"/>
                            <a:gd name="connsiteY9" fmla="*/ 1813892 h 2924248"/>
                            <a:gd name="connsiteX10" fmla="*/ 100058 w 110332"/>
                            <a:gd name="connsiteY10" fmla="*/ 2898913 h 2924248"/>
                            <a:gd name="connsiteX11" fmla="*/ 108341 w 110332"/>
                            <a:gd name="connsiteY11" fmla="*/ 2923761 h 2924248"/>
                            <a:gd name="connsiteX12" fmla="*/ 55726 w 110332"/>
                            <a:gd name="connsiteY12" fmla="*/ 2875809 h 2924248"/>
                            <a:gd name="connsiteX0" fmla="*/ 50362 w 114530"/>
                            <a:gd name="connsiteY0" fmla="*/ 0 h 2954839"/>
                            <a:gd name="connsiteX1" fmla="*/ 17232 w 114530"/>
                            <a:gd name="connsiteY1" fmla="*/ 41413 h 2954839"/>
                            <a:gd name="connsiteX2" fmla="*/ 25514 w 114530"/>
                            <a:gd name="connsiteY2" fmla="*/ 372718 h 2954839"/>
                            <a:gd name="connsiteX3" fmla="*/ 33797 w 114530"/>
                            <a:gd name="connsiteY3" fmla="*/ 762000 h 2954839"/>
                            <a:gd name="connsiteX4" fmla="*/ 50362 w 114530"/>
                            <a:gd name="connsiteY4" fmla="*/ 811696 h 2954839"/>
                            <a:gd name="connsiteX5" fmla="*/ 100058 w 114530"/>
                            <a:gd name="connsiteY5" fmla="*/ 969066 h 2954839"/>
                            <a:gd name="connsiteX6" fmla="*/ 91775 w 114530"/>
                            <a:gd name="connsiteY6" fmla="*/ 1126435 h 2954839"/>
                            <a:gd name="connsiteX7" fmla="*/ 58645 w 114530"/>
                            <a:gd name="connsiteY7" fmla="*/ 1267239 h 2954839"/>
                            <a:gd name="connsiteX8" fmla="*/ 83493 w 114530"/>
                            <a:gd name="connsiteY8" fmla="*/ 1722783 h 2954839"/>
                            <a:gd name="connsiteX9" fmla="*/ 91775 w 114530"/>
                            <a:gd name="connsiteY9" fmla="*/ 1813892 h 2954839"/>
                            <a:gd name="connsiteX10" fmla="*/ 100058 w 114530"/>
                            <a:gd name="connsiteY10" fmla="*/ 2898913 h 2954839"/>
                            <a:gd name="connsiteX11" fmla="*/ 108341 w 114530"/>
                            <a:gd name="connsiteY11" fmla="*/ 2923761 h 2954839"/>
                            <a:gd name="connsiteX12" fmla="*/ 114530 w 114530"/>
                            <a:gd name="connsiteY12" fmla="*/ 2954839 h 2954839"/>
                            <a:gd name="connsiteX0" fmla="*/ 61442 w 125610"/>
                            <a:gd name="connsiteY0" fmla="*/ 0 h 2954839"/>
                            <a:gd name="connsiteX1" fmla="*/ 28312 w 125610"/>
                            <a:gd name="connsiteY1" fmla="*/ 41413 h 2954839"/>
                            <a:gd name="connsiteX2" fmla="*/ 36594 w 125610"/>
                            <a:gd name="connsiteY2" fmla="*/ 372718 h 2954839"/>
                            <a:gd name="connsiteX3" fmla="*/ 44877 w 125610"/>
                            <a:gd name="connsiteY3" fmla="*/ 762000 h 2954839"/>
                            <a:gd name="connsiteX4" fmla="*/ 61442 w 125610"/>
                            <a:gd name="connsiteY4" fmla="*/ 811696 h 2954839"/>
                            <a:gd name="connsiteX5" fmla="*/ 111138 w 125610"/>
                            <a:gd name="connsiteY5" fmla="*/ 969066 h 2954839"/>
                            <a:gd name="connsiteX6" fmla="*/ 102855 w 125610"/>
                            <a:gd name="connsiteY6" fmla="*/ 1126435 h 2954839"/>
                            <a:gd name="connsiteX7" fmla="*/ 69725 w 125610"/>
                            <a:gd name="connsiteY7" fmla="*/ 1267239 h 2954839"/>
                            <a:gd name="connsiteX8" fmla="*/ 94573 w 125610"/>
                            <a:gd name="connsiteY8" fmla="*/ 1722783 h 2954839"/>
                            <a:gd name="connsiteX9" fmla="*/ 102855 w 125610"/>
                            <a:gd name="connsiteY9" fmla="*/ 1813892 h 2954839"/>
                            <a:gd name="connsiteX10" fmla="*/ 111138 w 125610"/>
                            <a:gd name="connsiteY10" fmla="*/ 2898913 h 2954839"/>
                            <a:gd name="connsiteX11" fmla="*/ 37 w 125610"/>
                            <a:gd name="connsiteY11" fmla="*/ 2942450 h 2954839"/>
                            <a:gd name="connsiteX12" fmla="*/ 125610 w 125610"/>
                            <a:gd name="connsiteY12" fmla="*/ 2954839 h 2954839"/>
                            <a:gd name="connsiteX0" fmla="*/ 61406 w 111102"/>
                            <a:gd name="connsiteY0" fmla="*/ 0 h 2986878"/>
                            <a:gd name="connsiteX1" fmla="*/ 28276 w 111102"/>
                            <a:gd name="connsiteY1" fmla="*/ 41413 h 2986878"/>
                            <a:gd name="connsiteX2" fmla="*/ 36558 w 111102"/>
                            <a:gd name="connsiteY2" fmla="*/ 372718 h 2986878"/>
                            <a:gd name="connsiteX3" fmla="*/ 44841 w 111102"/>
                            <a:gd name="connsiteY3" fmla="*/ 762000 h 2986878"/>
                            <a:gd name="connsiteX4" fmla="*/ 61406 w 111102"/>
                            <a:gd name="connsiteY4" fmla="*/ 811696 h 2986878"/>
                            <a:gd name="connsiteX5" fmla="*/ 111102 w 111102"/>
                            <a:gd name="connsiteY5" fmla="*/ 969066 h 2986878"/>
                            <a:gd name="connsiteX6" fmla="*/ 102819 w 111102"/>
                            <a:gd name="connsiteY6" fmla="*/ 1126435 h 2986878"/>
                            <a:gd name="connsiteX7" fmla="*/ 69689 w 111102"/>
                            <a:gd name="connsiteY7" fmla="*/ 1267239 h 2986878"/>
                            <a:gd name="connsiteX8" fmla="*/ 94537 w 111102"/>
                            <a:gd name="connsiteY8" fmla="*/ 1722783 h 2986878"/>
                            <a:gd name="connsiteX9" fmla="*/ 102819 w 111102"/>
                            <a:gd name="connsiteY9" fmla="*/ 1813892 h 2986878"/>
                            <a:gd name="connsiteX10" fmla="*/ 111102 w 111102"/>
                            <a:gd name="connsiteY10" fmla="*/ 2898913 h 2986878"/>
                            <a:gd name="connsiteX11" fmla="*/ 1 w 111102"/>
                            <a:gd name="connsiteY11" fmla="*/ 2942450 h 2986878"/>
                            <a:gd name="connsiteX12" fmla="*/ 110913 w 111102"/>
                            <a:gd name="connsiteY12" fmla="*/ 2986878 h 2986878"/>
                            <a:gd name="connsiteX0" fmla="*/ 50363 w 100103"/>
                            <a:gd name="connsiteY0" fmla="*/ 0 h 2986878"/>
                            <a:gd name="connsiteX1" fmla="*/ 17233 w 100103"/>
                            <a:gd name="connsiteY1" fmla="*/ 41413 h 2986878"/>
                            <a:gd name="connsiteX2" fmla="*/ 25515 w 100103"/>
                            <a:gd name="connsiteY2" fmla="*/ 372718 h 2986878"/>
                            <a:gd name="connsiteX3" fmla="*/ 33798 w 100103"/>
                            <a:gd name="connsiteY3" fmla="*/ 762000 h 2986878"/>
                            <a:gd name="connsiteX4" fmla="*/ 50363 w 100103"/>
                            <a:gd name="connsiteY4" fmla="*/ 811696 h 2986878"/>
                            <a:gd name="connsiteX5" fmla="*/ 100059 w 100103"/>
                            <a:gd name="connsiteY5" fmla="*/ 969066 h 2986878"/>
                            <a:gd name="connsiteX6" fmla="*/ 91776 w 100103"/>
                            <a:gd name="connsiteY6" fmla="*/ 1126435 h 2986878"/>
                            <a:gd name="connsiteX7" fmla="*/ 58646 w 100103"/>
                            <a:gd name="connsiteY7" fmla="*/ 1267239 h 2986878"/>
                            <a:gd name="connsiteX8" fmla="*/ 83494 w 100103"/>
                            <a:gd name="connsiteY8" fmla="*/ 1722783 h 2986878"/>
                            <a:gd name="connsiteX9" fmla="*/ 91776 w 100103"/>
                            <a:gd name="connsiteY9" fmla="*/ 1813892 h 2986878"/>
                            <a:gd name="connsiteX10" fmla="*/ 100059 w 100103"/>
                            <a:gd name="connsiteY10" fmla="*/ 2898913 h 2986878"/>
                            <a:gd name="connsiteX11" fmla="*/ 99963 w 100103"/>
                            <a:gd name="connsiteY11" fmla="*/ 2942450 h 2986878"/>
                            <a:gd name="connsiteX12" fmla="*/ 99870 w 100103"/>
                            <a:gd name="connsiteY12" fmla="*/ 2986878 h 2986878"/>
                            <a:gd name="connsiteX0" fmla="*/ 50363 w 100103"/>
                            <a:gd name="connsiteY0" fmla="*/ 0 h 2986878"/>
                            <a:gd name="connsiteX1" fmla="*/ 17233 w 100103"/>
                            <a:gd name="connsiteY1" fmla="*/ 41413 h 2986878"/>
                            <a:gd name="connsiteX2" fmla="*/ 25515 w 100103"/>
                            <a:gd name="connsiteY2" fmla="*/ 372718 h 2986878"/>
                            <a:gd name="connsiteX3" fmla="*/ 85743 w 100103"/>
                            <a:gd name="connsiteY3" fmla="*/ 635264 h 2986878"/>
                            <a:gd name="connsiteX4" fmla="*/ 50363 w 100103"/>
                            <a:gd name="connsiteY4" fmla="*/ 811696 h 2986878"/>
                            <a:gd name="connsiteX5" fmla="*/ 100059 w 100103"/>
                            <a:gd name="connsiteY5" fmla="*/ 969066 h 2986878"/>
                            <a:gd name="connsiteX6" fmla="*/ 91776 w 100103"/>
                            <a:gd name="connsiteY6" fmla="*/ 1126435 h 2986878"/>
                            <a:gd name="connsiteX7" fmla="*/ 58646 w 100103"/>
                            <a:gd name="connsiteY7" fmla="*/ 1267239 h 2986878"/>
                            <a:gd name="connsiteX8" fmla="*/ 83494 w 100103"/>
                            <a:gd name="connsiteY8" fmla="*/ 1722783 h 2986878"/>
                            <a:gd name="connsiteX9" fmla="*/ 91776 w 100103"/>
                            <a:gd name="connsiteY9" fmla="*/ 1813892 h 2986878"/>
                            <a:gd name="connsiteX10" fmla="*/ 100059 w 100103"/>
                            <a:gd name="connsiteY10" fmla="*/ 2898913 h 2986878"/>
                            <a:gd name="connsiteX11" fmla="*/ 99963 w 100103"/>
                            <a:gd name="connsiteY11" fmla="*/ 2942450 h 2986878"/>
                            <a:gd name="connsiteX12" fmla="*/ 99870 w 100103"/>
                            <a:gd name="connsiteY12" fmla="*/ 2986878 h 2986878"/>
                            <a:gd name="connsiteX0" fmla="*/ 33517 w 83257"/>
                            <a:gd name="connsiteY0" fmla="*/ 0 h 2986878"/>
                            <a:gd name="connsiteX1" fmla="*/ 387 w 83257"/>
                            <a:gd name="connsiteY1" fmla="*/ 41413 h 2986878"/>
                            <a:gd name="connsiteX2" fmla="*/ 56617 w 83257"/>
                            <a:gd name="connsiteY2" fmla="*/ 280546 h 2986878"/>
                            <a:gd name="connsiteX3" fmla="*/ 68897 w 83257"/>
                            <a:gd name="connsiteY3" fmla="*/ 635264 h 2986878"/>
                            <a:gd name="connsiteX4" fmla="*/ 33517 w 83257"/>
                            <a:gd name="connsiteY4" fmla="*/ 811696 h 2986878"/>
                            <a:gd name="connsiteX5" fmla="*/ 83213 w 83257"/>
                            <a:gd name="connsiteY5" fmla="*/ 969066 h 2986878"/>
                            <a:gd name="connsiteX6" fmla="*/ 74930 w 83257"/>
                            <a:gd name="connsiteY6" fmla="*/ 1126435 h 2986878"/>
                            <a:gd name="connsiteX7" fmla="*/ 41800 w 83257"/>
                            <a:gd name="connsiteY7" fmla="*/ 1267239 h 2986878"/>
                            <a:gd name="connsiteX8" fmla="*/ 66648 w 83257"/>
                            <a:gd name="connsiteY8" fmla="*/ 1722783 h 2986878"/>
                            <a:gd name="connsiteX9" fmla="*/ 74930 w 83257"/>
                            <a:gd name="connsiteY9" fmla="*/ 1813892 h 2986878"/>
                            <a:gd name="connsiteX10" fmla="*/ 83213 w 83257"/>
                            <a:gd name="connsiteY10" fmla="*/ 2898913 h 2986878"/>
                            <a:gd name="connsiteX11" fmla="*/ 83117 w 83257"/>
                            <a:gd name="connsiteY11" fmla="*/ 2942450 h 2986878"/>
                            <a:gd name="connsiteX12" fmla="*/ 83024 w 83257"/>
                            <a:gd name="connsiteY12" fmla="*/ 2986878 h 2986878"/>
                            <a:gd name="connsiteX0" fmla="*/ 3534 w 53274"/>
                            <a:gd name="connsiteY0" fmla="*/ 0 h 2986878"/>
                            <a:gd name="connsiteX1" fmla="*/ 14357 w 53274"/>
                            <a:gd name="connsiteY1" fmla="*/ 75978 h 2986878"/>
                            <a:gd name="connsiteX2" fmla="*/ 26634 w 53274"/>
                            <a:gd name="connsiteY2" fmla="*/ 280546 h 2986878"/>
                            <a:gd name="connsiteX3" fmla="*/ 38914 w 53274"/>
                            <a:gd name="connsiteY3" fmla="*/ 635264 h 2986878"/>
                            <a:gd name="connsiteX4" fmla="*/ 3534 w 53274"/>
                            <a:gd name="connsiteY4" fmla="*/ 811696 h 2986878"/>
                            <a:gd name="connsiteX5" fmla="*/ 53230 w 53274"/>
                            <a:gd name="connsiteY5" fmla="*/ 969066 h 2986878"/>
                            <a:gd name="connsiteX6" fmla="*/ 44947 w 53274"/>
                            <a:gd name="connsiteY6" fmla="*/ 1126435 h 2986878"/>
                            <a:gd name="connsiteX7" fmla="*/ 11817 w 53274"/>
                            <a:gd name="connsiteY7" fmla="*/ 1267239 h 2986878"/>
                            <a:gd name="connsiteX8" fmla="*/ 36665 w 53274"/>
                            <a:gd name="connsiteY8" fmla="*/ 1722783 h 2986878"/>
                            <a:gd name="connsiteX9" fmla="*/ 44947 w 53274"/>
                            <a:gd name="connsiteY9" fmla="*/ 1813892 h 2986878"/>
                            <a:gd name="connsiteX10" fmla="*/ 53230 w 53274"/>
                            <a:gd name="connsiteY10" fmla="*/ 2898913 h 2986878"/>
                            <a:gd name="connsiteX11" fmla="*/ 53134 w 53274"/>
                            <a:gd name="connsiteY11" fmla="*/ 2942450 h 2986878"/>
                            <a:gd name="connsiteX12" fmla="*/ 53041 w 53274"/>
                            <a:gd name="connsiteY12" fmla="*/ 2986878 h 298687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</a:cxnLst>
                          <a:rect l="l" t="t" r="r" b="b"/>
                          <a:pathLst>
                            <a:path w="53274" h="2986878">
                              <a:moveTo>
                                <a:pt x="3534" y="0"/>
                              </a:moveTo>
                              <a:cubicBezTo>
                                <a:pt x="-7509" y="13804"/>
                                <a:pt x="10507" y="29220"/>
                                <a:pt x="14357" y="75978"/>
                              </a:cubicBezTo>
                              <a:cubicBezTo>
                                <a:pt x="18207" y="122736"/>
                                <a:pt x="18432" y="198525"/>
                                <a:pt x="26634" y="280546"/>
                              </a:cubicBezTo>
                              <a:cubicBezTo>
                                <a:pt x="29395" y="410307"/>
                                <a:pt x="42764" y="546739"/>
                                <a:pt x="38914" y="635264"/>
                              </a:cubicBezTo>
                              <a:cubicBezTo>
                                <a:pt x="35064" y="723789"/>
                                <a:pt x="1148" y="756063"/>
                                <a:pt x="3534" y="811696"/>
                              </a:cubicBezTo>
                              <a:cubicBezTo>
                                <a:pt x="5920" y="867329"/>
                                <a:pt x="53230" y="969066"/>
                                <a:pt x="53230" y="969066"/>
                              </a:cubicBezTo>
                              <a:cubicBezTo>
                                <a:pt x="50469" y="1021522"/>
                                <a:pt x="50352" y="1074185"/>
                                <a:pt x="44947" y="1126435"/>
                              </a:cubicBezTo>
                              <a:cubicBezTo>
                                <a:pt x="39959" y="1174655"/>
                                <a:pt x="25039" y="1220963"/>
                                <a:pt x="11817" y="1267239"/>
                              </a:cubicBezTo>
                              <a:cubicBezTo>
                                <a:pt x="15421" y="1337521"/>
                                <a:pt x="27908" y="1604556"/>
                                <a:pt x="36665" y="1722783"/>
                              </a:cubicBezTo>
                              <a:cubicBezTo>
                                <a:pt x="38918" y="1753195"/>
                                <a:pt x="42186" y="1783522"/>
                                <a:pt x="44947" y="1813892"/>
                              </a:cubicBezTo>
                              <a:cubicBezTo>
                                <a:pt x="47708" y="2175566"/>
                                <a:pt x="47832" y="2537269"/>
                                <a:pt x="53230" y="2898913"/>
                              </a:cubicBezTo>
                              <a:cubicBezTo>
                                <a:pt x="53360" y="2907643"/>
                                <a:pt x="53165" y="2927789"/>
                                <a:pt x="53134" y="2942450"/>
                              </a:cubicBezTo>
                              <a:cubicBezTo>
                                <a:pt x="53103" y="2957111"/>
                                <a:pt x="53041" y="2962030"/>
                                <a:pt x="53041" y="2986878"/>
                              </a:cubicBezTo>
                            </a:path>
                          </a:pathLst>
                        </a:custGeom>
                        <a:noFill/>
                        <a:ln w="952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>
                        <a:effectLst/>
                        <a:extLs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rgbClr val="000000">
                                    <a:alpha val="74998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 wrap="square" lIns="18288" tIns="0" rIns="0" bIns="0" rtlCol="0" anchor="ctr" upright="1"/>
                        <a:lstStyle>
                          <a:lvl1pPr marL="0" indent="0">
                            <a:defRPr sz="1100">
                              <a:latin typeface="+mn-lt"/>
                              <a:ea typeface="+mn-ea"/>
                              <a:cs typeface="+mn-cs"/>
                            </a:defRPr>
                          </a:lvl1pPr>
                          <a:lvl2pPr marL="457200" indent="0">
                            <a:defRPr sz="1100">
                              <a:latin typeface="+mn-lt"/>
                              <a:ea typeface="+mn-ea"/>
                              <a:cs typeface="+mn-cs"/>
                            </a:defRPr>
                          </a:lvl2pPr>
                          <a:lvl3pPr marL="914400" indent="0">
                            <a:defRPr sz="1100">
                              <a:latin typeface="+mn-lt"/>
                              <a:ea typeface="+mn-ea"/>
                              <a:cs typeface="+mn-cs"/>
                            </a:defRPr>
                          </a:lvl3pPr>
                          <a:lvl4pPr marL="1371600" indent="0">
                            <a:defRPr sz="1100">
                              <a:latin typeface="+mn-lt"/>
                              <a:ea typeface="+mn-ea"/>
                              <a:cs typeface="+mn-cs"/>
                            </a:defRPr>
                          </a:lvl4pPr>
                          <a:lvl5pPr marL="1828800" indent="0">
                            <a:defRPr sz="1100">
                              <a:latin typeface="+mn-lt"/>
                              <a:ea typeface="+mn-ea"/>
                              <a:cs typeface="+mn-cs"/>
                            </a:defRPr>
                          </a:lvl5pPr>
                          <a:lvl6pPr marL="2286000" indent="0">
                            <a:defRPr sz="1100">
                              <a:latin typeface="+mn-lt"/>
                              <a:ea typeface="+mn-ea"/>
                              <a:cs typeface="+mn-cs"/>
                            </a:defRPr>
                          </a:lvl6pPr>
                          <a:lvl7pPr marL="2743200" indent="0">
                            <a:defRPr sz="1100">
                              <a:latin typeface="+mn-lt"/>
                              <a:ea typeface="+mn-ea"/>
                              <a:cs typeface="+mn-cs"/>
                            </a:defRPr>
                          </a:lvl7pPr>
                          <a:lvl8pPr marL="3200400" indent="0">
                            <a:defRPr sz="1100">
                              <a:latin typeface="+mn-lt"/>
                              <a:ea typeface="+mn-ea"/>
                              <a:cs typeface="+mn-cs"/>
                            </a:defRPr>
                          </a:lvl8pPr>
                          <a:lvl9pPr marL="3657600" indent="0">
                            <a:defRPr sz="1100">
                              <a:latin typeface="+mn-lt"/>
                              <a:ea typeface="+mn-ea"/>
                              <a:cs typeface="+mn-cs"/>
                            </a:defRPr>
                          </a:lvl9pPr>
                        </a:lstStyle>
                        <a:p>
                          <a:pPr algn="l"/>
                          <a:endParaRPr lang="LID4096" sz="1100"/>
                        </a:p>
                      </p:txBody>
                    </p:sp>
                    <p:sp>
                      <p:nvSpPr>
                        <p:cNvPr id="76" name="Cylinder 75">
                          <a:extLst>
                            <a:ext uri="{FF2B5EF4-FFF2-40B4-BE49-F238E27FC236}">
                              <a16:creationId xmlns:a16="http://schemas.microsoft.com/office/drawing/2014/main" id="{0B4E1784-873A-AEB7-F8A2-A2FBD69E1BEC}"/>
                            </a:ext>
                          </a:extLst>
                        </p:cNvPr>
                        <p:cNvSpPr/>
                        <p:nvPr/>
                      </p:nvSpPr>
                      <p:spPr bwMode="auto">
                        <a:xfrm>
                          <a:off x="1353372" y="1311242"/>
                          <a:ext cx="1010478" cy="2973457"/>
                        </a:xfrm>
                        <a:prstGeom prst="can">
                          <a:avLst>
                            <a:gd name="adj" fmla="val 61071"/>
                          </a:avLst>
                        </a:prstGeom>
                        <a:solidFill>
                          <a:srgbClr xmlns:mc="http://schemas.openxmlformats.org/markup-compatibility/2006" xmlns:a14="http://schemas.microsoft.com/office/drawing/2010/main" val="FFFFFF" mc:Ignorable="a14" a14:legacySpreadsheetColorIndex="9"/>
                        </a:solidFill>
                        <a:ln w="952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>
                        <a:effectLst/>
                        <a:extLs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rgbClr val="000000">
                                    <a:alpha val="74998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 wrap="square" lIns="18288" tIns="0" rIns="0" bIns="0" rtlCol="0" anchor="ctr" upright="1"/>
                        <a:lstStyle>
                          <a:lvl1pPr marL="0" indent="0">
                            <a:defRPr sz="1100">
                              <a:latin typeface="+mn-lt"/>
                              <a:ea typeface="+mn-ea"/>
                              <a:cs typeface="+mn-cs"/>
                            </a:defRPr>
                          </a:lvl1pPr>
                          <a:lvl2pPr marL="457200" indent="0">
                            <a:defRPr sz="1100">
                              <a:latin typeface="+mn-lt"/>
                              <a:ea typeface="+mn-ea"/>
                              <a:cs typeface="+mn-cs"/>
                            </a:defRPr>
                          </a:lvl2pPr>
                          <a:lvl3pPr marL="914400" indent="0">
                            <a:defRPr sz="1100">
                              <a:latin typeface="+mn-lt"/>
                              <a:ea typeface="+mn-ea"/>
                              <a:cs typeface="+mn-cs"/>
                            </a:defRPr>
                          </a:lvl3pPr>
                          <a:lvl4pPr marL="1371600" indent="0">
                            <a:defRPr sz="1100">
                              <a:latin typeface="+mn-lt"/>
                              <a:ea typeface="+mn-ea"/>
                              <a:cs typeface="+mn-cs"/>
                            </a:defRPr>
                          </a:lvl4pPr>
                          <a:lvl5pPr marL="1828800" indent="0">
                            <a:defRPr sz="1100">
                              <a:latin typeface="+mn-lt"/>
                              <a:ea typeface="+mn-ea"/>
                              <a:cs typeface="+mn-cs"/>
                            </a:defRPr>
                          </a:lvl5pPr>
                          <a:lvl6pPr marL="2286000" indent="0">
                            <a:defRPr sz="1100">
                              <a:latin typeface="+mn-lt"/>
                              <a:ea typeface="+mn-ea"/>
                              <a:cs typeface="+mn-cs"/>
                            </a:defRPr>
                          </a:lvl6pPr>
                          <a:lvl7pPr marL="2743200" indent="0">
                            <a:defRPr sz="1100">
                              <a:latin typeface="+mn-lt"/>
                              <a:ea typeface="+mn-ea"/>
                              <a:cs typeface="+mn-cs"/>
                            </a:defRPr>
                          </a:lvl7pPr>
                          <a:lvl8pPr marL="3200400" indent="0">
                            <a:defRPr sz="1100">
                              <a:latin typeface="+mn-lt"/>
                              <a:ea typeface="+mn-ea"/>
                              <a:cs typeface="+mn-cs"/>
                            </a:defRPr>
                          </a:lvl8pPr>
                          <a:lvl9pPr marL="3657600" indent="0">
                            <a:defRPr sz="1100">
                              <a:latin typeface="+mn-lt"/>
                              <a:ea typeface="+mn-ea"/>
                              <a:cs typeface="+mn-cs"/>
                            </a:defRPr>
                          </a:lvl9pPr>
                        </a:lstStyle>
                        <a:p>
                          <a:pPr algn="l"/>
                          <a:endParaRPr lang="LID4096" sz="1100"/>
                        </a:p>
                      </p:txBody>
                    </p:sp>
                    <p:cxnSp>
                      <p:nvCxnSpPr>
                        <p:cNvPr id="77" name="Straight Connector 76">
                          <a:extLst>
                            <a:ext uri="{FF2B5EF4-FFF2-40B4-BE49-F238E27FC236}">
                              <a16:creationId xmlns:a16="http://schemas.microsoft.com/office/drawing/2014/main" id="{26CCFF23-162E-CB95-4DE7-B32C1F162F66}"/>
                            </a:ext>
                          </a:extLst>
                        </p:cNvPr>
                        <p:cNvCxnSpPr/>
                        <p:nvPr/>
                      </p:nvCxnSpPr>
                      <p:spPr bwMode="auto">
                        <a:xfrm>
                          <a:off x="1871127" y="783798"/>
                          <a:ext cx="654326" cy="0"/>
                        </a:xfrm>
                        <a:prstGeom prst="line">
                          <a:avLst/>
                        </a:prstGeom>
                        <a:solidFill>
                          <a:srgbClr xmlns:mc="http://schemas.openxmlformats.org/markup-compatibility/2006" xmlns:a14="http://schemas.microsoft.com/office/drawing/2010/main" val="FFFFFF" mc:Ignorable="a14" a14:legacySpreadsheetColorIndex="9"/>
                        </a:solidFill>
                        <a:ln w="952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triangle" w="med" len="med"/>
                          <a:tailEnd type="triangle" w="med" len="med"/>
                        </a:ln>
                        <a:effectLst/>
                        <a:extLs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rgbClr val="000000">
                                    <a:alpha val="74998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cxnSp>
                    <p:sp>
                      <p:nvSpPr>
                        <p:cNvPr id="78" name="TextBox 19">
                          <a:extLst>
                            <a:ext uri="{FF2B5EF4-FFF2-40B4-BE49-F238E27FC236}">
                              <a16:creationId xmlns:a16="http://schemas.microsoft.com/office/drawing/2014/main" id="{605DBC09-CB5B-1D07-C5FD-2032D9A26F9D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1989341" y="733711"/>
                          <a:ext cx="339587" cy="499957"/>
                        </a:xfrm>
                        <a:prstGeom prst="rect">
                          <a:avLst/>
                        </a:prstGeom>
                        <a:noFill/>
                        <a:ln w="9525" cmpd="sng">
                          <a:noFill/>
                        </a:ln>
                      </p:spPr>
                      <p:style>
                        <a:lnRef idx="0">
                          <a:scrgbClr r="0" g="0" b="0"/>
                        </a:lnRef>
                        <a:fillRef idx="0">
                          <a:scrgbClr r="0" g="0" b="0"/>
                        </a:fillRef>
                        <a:effectRef idx="0">
                          <a:scrgbClr r="0" g="0" b="0"/>
                        </a:effectRef>
                        <a:fontRef idx="minor">
                          <a:schemeClr val="dk1"/>
                        </a:fontRef>
                      </p:style>
                      <p:txBody>
                        <a:bodyPr wrap="square" rtlCol="0" anchor="t"/>
                        <a:lstStyle>
                          <a:lvl1pPr marL="0" indent="0">
                            <a:defRPr sz="110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1pPr>
                          <a:lvl2pPr marL="457200" indent="0">
                            <a:defRPr sz="110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2pPr>
                          <a:lvl3pPr marL="914400" indent="0">
                            <a:defRPr sz="110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3pPr>
                          <a:lvl4pPr marL="1371600" indent="0">
                            <a:defRPr sz="110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4pPr>
                          <a:lvl5pPr marL="1828800" indent="0">
                            <a:defRPr sz="110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5pPr>
                          <a:lvl6pPr marL="2286000" indent="0">
                            <a:defRPr sz="110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6pPr>
                          <a:lvl7pPr marL="2743200" indent="0">
                            <a:defRPr sz="110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7pPr>
                          <a:lvl8pPr marL="3200400" indent="0">
                            <a:defRPr sz="110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8pPr>
                          <a:lvl9pPr marL="3657600" indent="0">
                            <a:defRPr sz="110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9pPr>
                        </a:lstStyle>
                        <a:p>
                          <a:r>
                            <a:rPr lang="pt-BR" sz="1900" b="1">
                              <a:solidFill>
                                <a:srgbClr val="0000FF"/>
                              </a:solidFill>
                            </a:rPr>
                            <a:t>R</a:t>
                          </a:r>
                          <a:endParaRPr lang="LID4096" sz="1900" b="1">
                            <a:solidFill>
                              <a:srgbClr val="0000FF"/>
                            </a:solidFill>
                          </a:endParaRPr>
                        </a:p>
                      </p:txBody>
                    </p:sp>
                    <p:sp>
                      <p:nvSpPr>
                        <p:cNvPr id="80" name="TextBox 23">
                          <a:extLst>
                            <a:ext uri="{FF2B5EF4-FFF2-40B4-BE49-F238E27FC236}">
                              <a16:creationId xmlns:a16="http://schemas.microsoft.com/office/drawing/2014/main" id="{771BB4CC-DB86-FDA0-81C4-8880116927CC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2837353" y="2349589"/>
                          <a:ext cx="339587" cy="499957"/>
                        </a:xfrm>
                        <a:prstGeom prst="rect">
                          <a:avLst/>
                        </a:prstGeom>
                        <a:noFill/>
                        <a:ln w="9525" cmpd="sng">
                          <a:noFill/>
                        </a:ln>
                      </p:spPr>
                      <p:style>
                        <a:lnRef idx="0">
                          <a:scrgbClr r="0" g="0" b="0"/>
                        </a:lnRef>
                        <a:fillRef idx="0">
                          <a:scrgbClr r="0" g="0" b="0"/>
                        </a:fillRef>
                        <a:effectRef idx="0">
                          <a:scrgbClr r="0" g="0" b="0"/>
                        </a:effectRef>
                        <a:fontRef idx="minor">
                          <a:schemeClr val="dk1"/>
                        </a:fontRef>
                      </p:style>
                      <p:txBody>
                        <a:bodyPr wrap="square" rtlCol="0" anchor="t"/>
                        <a:lstStyle>
                          <a:lvl1pPr marL="0" indent="0">
                            <a:defRPr sz="110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1pPr>
                          <a:lvl2pPr marL="457200" indent="0">
                            <a:defRPr sz="110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2pPr>
                          <a:lvl3pPr marL="914400" indent="0">
                            <a:defRPr sz="110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3pPr>
                          <a:lvl4pPr marL="1371600" indent="0">
                            <a:defRPr sz="110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4pPr>
                          <a:lvl5pPr marL="1828800" indent="0">
                            <a:defRPr sz="110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5pPr>
                          <a:lvl6pPr marL="2286000" indent="0">
                            <a:defRPr sz="110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6pPr>
                          <a:lvl7pPr marL="2743200" indent="0">
                            <a:defRPr sz="110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7pPr>
                          <a:lvl8pPr marL="3200400" indent="0">
                            <a:defRPr sz="110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8pPr>
                          <a:lvl9pPr marL="3657600" indent="0">
                            <a:defRPr sz="110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9pPr>
                        </a:lstStyle>
                        <a:p>
                          <a:r>
                            <a:rPr lang="pt-BR" sz="1900" b="1">
                              <a:solidFill>
                                <a:srgbClr val="0000FF"/>
                              </a:solidFill>
                            </a:rPr>
                            <a:t>L</a:t>
                          </a:r>
                          <a:endParaRPr lang="LID4096" sz="1900" b="1">
                            <a:solidFill>
                              <a:srgbClr val="0000FF"/>
                            </a:solidFill>
                          </a:endParaRPr>
                        </a:p>
                      </p:txBody>
                    </p:sp>
                    <p:sp>
                      <p:nvSpPr>
                        <p:cNvPr id="81" name="TextBox 24">
                          <a:extLst>
                            <a:ext uri="{FF2B5EF4-FFF2-40B4-BE49-F238E27FC236}">
                              <a16:creationId xmlns:a16="http://schemas.microsoft.com/office/drawing/2014/main" id="{3922137B-16B9-8667-92B6-5A9E0CFBEB9B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1524732" y="931369"/>
                          <a:ext cx="339589" cy="499957"/>
                        </a:xfrm>
                        <a:prstGeom prst="rect">
                          <a:avLst/>
                        </a:prstGeom>
                        <a:noFill/>
                        <a:ln w="9525" cmpd="sng">
                          <a:noFill/>
                        </a:ln>
                      </p:spPr>
                      <p:style>
                        <a:lnRef idx="0">
                          <a:scrgbClr r="0" g="0" b="0"/>
                        </a:lnRef>
                        <a:fillRef idx="0">
                          <a:scrgbClr r="0" g="0" b="0"/>
                        </a:fillRef>
                        <a:effectRef idx="0">
                          <a:scrgbClr r="0" g="0" b="0"/>
                        </a:effectRef>
                        <a:fontRef idx="minor">
                          <a:schemeClr val="dk1"/>
                        </a:fontRef>
                      </p:style>
                      <p:txBody>
                        <a:bodyPr wrap="square" rtlCol="0" anchor="t"/>
                        <a:lstStyle>
                          <a:lvl1pPr marL="0" indent="0">
                            <a:defRPr sz="110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1pPr>
                          <a:lvl2pPr marL="457200" indent="0">
                            <a:defRPr sz="110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2pPr>
                          <a:lvl3pPr marL="914400" indent="0">
                            <a:defRPr sz="110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3pPr>
                          <a:lvl4pPr marL="1371600" indent="0">
                            <a:defRPr sz="110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4pPr>
                          <a:lvl5pPr marL="1828800" indent="0">
                            <a:defRPr sz="110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5pPr>
                          <a:lvl6pPr marL="2286000" indent="0">
                            <a:defRPr sz="110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6pPr>
                          <a:lvl7pPr marL="2743200" indent="0">
                            <a:defRPr sz="110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7pPr>
                          <a:lvl8pPr marL="3200400" indent="0">
                            <a:defRPr sz="110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8pPr>
                          <a:lvl9pPr marL="3657600" indent="0">
                            <a:defRPr sz="110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9pPr>
                        </a:lstStyle>
                        <a:p>
                          <a:r>
                            <a:rPr lang="pt-BR" sz="1900" b="1">
                              <a:solidFill>
                                <a:srgbClr val="0000FF"/>
                              </a:solidFill>
                            </a:rPr>
                            <a:t>r</a:t>
                          </a:r>
                          <a:endParaRPr lang="LID4096" sz="1900" b="1">
                            <a:solidFill>
                              <a:srgbClr val="0000FF"/>
                            </a:solidFill>
                          </a:endParaRPr>
                        </a:p>
                      </p:txBody>
                    </p:sp>
                    <p:cxnSp>
                      <p:nvCxnSpPr>
                        <p:cNvPr id="82" name="Straight Connector 81">
                          <a:extLst>
                            <a:ext uri="{FF2B5EF4-FFF2-40B4-BE49-F238E27FC236}">
                              <a16:creationId xmlns:a16="http://schemas.microsoft.com/office/drawing/2014/main" id="{B138614F-EC48-030A-E4E0-814F45B949F4}"/>
                            </a:ext>
                          </a:extLst>
                        </p:cNvPr>
                        <p:cNvCxnSpPr/>
                        <p:nvPr/>
                      </p:nvCxnSpPr>
                      <p:spPr bwMode="auto">
                        <a:xfrm flipH="1" flipV="1">
                          <a:off x="1438539" y="1434166"/>
                          <a:ext cx="457910" cy="195943"/>
                        </a:xfrm>
                        <a:prstGeom prst="line">
                          <a:avLst/>
                        </a:prstGeom>
                        <a:solidFill>
                          <a:srgbClr xmlns:mc="http://schemas.openxmlformats.org/markup-compatibility/2006" xmlns:a14="http://schemas.microsoft.com/office/drawing/2010/main" val="FFFFFF" mc:Ignorable="a14" a14:legacySpreadsheetColorIndex="9"/>
                        </a:solidFill>
                        <a:ln w="952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triangle" w="med" len="med"/>
                          <a:tailEnd type="triangle" w="med" len="med"/>
                        </a:ln>
                        <a:effectLst/>
                        <a:extLs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rgbClr val="000000">
                                    <a:alpha val="74998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cxnSp>
                    <p:cxnSp>
                      <p:nvCxnSpPr>
                        <p:cNvPr id="83" name="Straight Connector 82">
                          <a:extLst>
                            <a:ext uri="{FF2B5EF4-FFF2-40B4-BE49-F238E27FC236}">
                              <a16:creationId xmlns:a16="http://schemas.microsoft.com/office/drawing/2014/main" id="{9E778960-5E88-E3B5-7137-BA089305D178}"/>
                            </a:ext>
                          </a:extLst>
                        </p:cNvPr>
                        <p:cNvCxnSpPr/>
                        <p:nvPr/>
                      </p:nvCxnSpPr>
                      <p:spPr bwMode="auto">
                        <a:xfrm>
                          <a:off x="2803878" y="2133378"/>
                          <a:ext cx="0" cy="2074516"/>
                        </a:xfrm>
                        <a:prstGeom prst="line">
                          <a:avLst/>
                        </a:prstGeom>
                        <a:solidFill>
                          <a:srgbClr xmlns:mc="http://schemas.openxmlformats.org/markup-compatibility/2006" xmlns:a14="http://schemas.microsoft.com/office/drawing/2010/main" val="FFFFFF" mc:Ignorable="a14" a14:legacySpreadsheetColorIndex="9"/>
                        </a:solidFill>
                        <a:ln w="952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triangle" w="med" len="med"/>
                          <a:tailEnd type="triangle" w="med" len="med"/>
                        </a:ln>
                        <a:effectLst/>
                        <a:extLs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rgbClr val="000000">
                                    <a:alpha val="74998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cxnSp>
                    <p:sp>
                      <p:nvSpPr>
                        <p:cNvPr id="84" name="Freeform: Shape 83">
                          <a:extLst>
                            <a:ext uri="{FF2B5EF4-FFF2-40B4-BE49-F238E27FC236}">
                              <a16:creationId xmlns:a16="http://schemas.microsoft.com/office/drawing/2014/main" id="{B7CD3CFA-10E2-E6C1-58A2-9EC59D70F584}"/>
                            </a:ext>
                          </a:extLst>
                        </p:cNvPr>
                        <p:cNvSpPr/>
                        <p:nvPr/>
                      </p:nvSpPr>
                      <p:spPr bwMode="auto">
                        <a:xfrm>
                          <a:off x="1114570" y="2032251"/>
                          <a:ext cx="150272" cy="2275034"/>
                        </a:xfrm>
                        <a:custGeom>
                          <a:avLst/>
                          <a:gdLst>
                            <a:gd name="connsiteX0" fmla="*/ 0 w 107757"/>
                            <a:gd name="connsiteY0" fmla="*/ 0 h 3031435"/>
                            <a:gd name="connsiteX1" fmla="*/ 49695 w 107757"/>
                            <a:gd name="connsiteY1" fmla="*/ 1035326 h 3031435"/>
                            <a:gd name="connsiteX2" fmla="*/ 82826 w 107757"/>
                            <a:gd name="connsiteY2" fmla="*/ 2012674 h 3031435"/>
                            <a:gd name="connsiteX3" fmla="*/ 91108 w 107757"/>
                            <a:gd name="connsiteY3" fmla="*/ 2128630 h 3031435"/>
                            <a:gd name="connsiteX4" fmla="*/ 107674 w 107757"/>
                            <a:gd name="connsiteY4" fmla="*/ 2261152 h 3031435"/>
                            <a:gd name="connsiteX5" fmla="*/ 91108 w 107757"/>
                            <a:gd name="connsiteY5" fmla="*/ 2584174 h 3031435"/>
                            <a:gd name="connsiteX6" fmla="*/ 57978 w 107757"/>
                            <a:gd name="connsiteY6" fmla="*/ 2766391 h 3031435"/>
                            <a:gd name="connsiteX7" fmla="*/ 49695 w 107757"/>
                            <a:gd name="connsiteY7" fmla="*/ 2865783 h 3031435"/>
                            <a:gd name="connsiteX8" fmla="*/ 16565 w 107757"/>
                            <a:gd name="connsiteY8" fmla="*/ 2973456 h 3031435"/>
                            <a:gd name="connsiteX9" fmla="*/ 41413 w 107757"/>
                            <a:gd name="connsiteY9" fmla="*/ 3031435 h 3031435"/>
                            <a:gd name="connsiteX0" fmla="*/ 0 w 107757"/>
                            <a:gd name="connsiteY0" fmla="*/ 0 h 3031435"/>
                            <a:gd name="connsiteX1" fmla="*/ 49695 w 107757"/>
                            <a:gd name="connsiteY1" fmla="*/ 1035326 h 3031435"/>
                            <a:gd name="connsiteX2" fmla="*/ 74825 w 107757"/>
                            <a:gd name="connsiteY2" fmla="*/ 2012673 h 3031435"/>
                            <a:gd name="connsiteX3" fmla="*/ 91108 w 107757"/>
                            <a:gd name="connsiteY3" fmla="*/ 2128630 h 3031435"/>
                            <a:gd name="connsiteX4" fmla="*/ 107674 w 107757"/>
                            <a:gd name="connsiteY4" fmla="*/ 2261152 h 3031435"/>
                            <a:gd name="connsiteX5" fmla="*/ 91108 w 107757"/>
                            <a:gd name="connsiteY5" fmla="*/ 2584174 h 3031435"/>
                            <a:gd name="connsiteX6" fmla="*/ 57978 w 107757"/>
                            <a:gd name="connsiteY6" fmla="*/ 2766391 h 3031435"/>
                            <a:gd name="connsiteX7" fmla="*/ 49695 w 107757"/>
                            <a:gd name="connsiteY7" fmla="*/ 2865783 h 3031435"/>
                            <a:gd name="connsiteX8" fmla="*/ 16565 w 107757"/>
                            <a:gd name="connsiteY8" fmla="*/ 2973456 h 3031435"/>
                            <a:gd name="connsiteX9" fmla="*/ 41413 w 107757"/>
                            <a:gd name="connsiteY9" fmla="*/ 3031435 h 3031435"/>
                            <a:gd name="connsiteX0" fmla="*/ 0 w 107757"/>
                            <a:gd name="connsiteY0" fmla="*/ 0 h 3031435"/>
                            <a:gd name="connsiteX1" fmla="*/ 49695 w 107757"/>
                            <a:gd name="connsiteY1" fmla="*/ 1035326 h 3031435"/>
                            <a:gd name="connsiteX2" fmla="*/ 74825 w 107757"/>
                            <a:gd name="connsiteY2" fmla="*/ 2012673 h 3031435"/>
                            <a:gd name="connsiteX3" fmla="*/ 18547 w 107757"/>
                            <a:gd name="connsiteY3" fmla="*/ 2231531 h 3031435"/>
                            <a:gd name="connsiteX4" fmla="*/ 107674 w 107757"/>
                            <a:gd name="connsiteY4" fmla="*/ 2261152 h 3031435"/>
                            <a:gd name="connsiteX5" fmla="*/ 91108 w 107757"/>
                            <a:gd name="connsiteY5" fmla="*/ 2584174 h 3031435"/>
                            <a:gd name="connsiteX6" fmla="*/ 57978 w 107757"/>
                            <a:gd name="connsiteY6" fmla="*/ 2766391 h 3031435"/>
                            <a:gd name="connsiteX7" fmla="*/ 49695 w 107757"/>
                            <a:gd name="connsiteY7" fmla="*/ 2865783 h 3031435"/>
                            <a:gd name="connsiteX8" fmla="*/ 16565 w 107757"/>
                            <a:gd name="connsiteY8" fmla="*/ 2973456 h 3031435"/>
                            <a:gd name="connsiteX9" fmla="*/ 41413 w 107757"/>
                            <a:gd name="connsiteY9" fmla="*/ 3031435 h 3031435"/>
                            <a:gd name="connsiteX0" fmla="*/ 18959 w 126716"/>
                            <a:gd name="connsiteY0" fmla="*/ 0 h 3031435"/>
                            <a:gd name="connsiteX1" fmla="*/ 68654 w 126716"/>
                            <a:gd name="connsiteY1" fmla="*/ 1035326 h 3031435"/>
                            <a:gd name="connsiteX2" fmla="*/ 54394 w 126716"/>
                            <a:gd name="connsiteY2" fmla="*/ 2012673 h 3031435"/>
                            <a:gd name="connsiteX3" fmla="*/ 37506 w 126716"/>
                            <a:gd name="connsiteY3" fmla="*/ 2231531 h 3031435"/>
                            <a:gd name="connsiteX4" fmla="*/ 126633 w 126716"/>
                            <a:gd name="connsiteY4" fmla="*/ 2261152 h 3031435"/>
                            <a:gd name="connsiteX5" fmla="*/ 110067 w 126716"/>
                            <a:gd name="connsiteY5" fmla="*/ 2584174 h 3031435"/>
                            <a:gd name="connsiteX6" fmla="*/ 76937 w 126716"/>
                            <a:gd name="connsiteY6" fmla="*/ 2766391 h 3031435"/>
                            <a:gd name="connsiteX7" fmla="*/ 68654 w 126716"/>
                            <a:gd name="connsiteY7" fmla="*/ 2865783 h 3031435"/>
                            <a:gd name="connsiteX8" fmla="*/ 35524 w 126716"/>
                            <a:gd name="connsiteY8" fmla="*/ 2973456 h 3031435"/>
                            <a:gd name="connsiteX9" fmla="*/ 60372 w 126716"/>
                            <a:gd name="connsiteY9" fmla="*/ 3031435 h 3031435"/>
                            <a:gd name="connsiteX0" fmla="*/ 0 w 107757"/>
                            <a:gd name="connsiteY0" fmla="*/ 0 h 3031435"/>
                            <a:gd name="connsiteX1" fmla="*/ 49695 w 107757"/>
                            <a:gd name="connsiteY1" fmla="*/ 1035326 h 3031435"/>
                            <a:gd name="connsiteX2" fmla="*/ 35435 w 107757"/>
                            <a:gd name="connsiteY2" fmla="*/ 2012673 h 3031435"/>
                            <a:gd name="connsiteX3" fmla="*/ 18547 w 107757"/>
                            <a:gd name="connsiteY3" fmla="*/ 2231531 h 3031435"/>
                            <a:gd name="connsiteX4" fmla="*/ 107674 w 107757"/>
                            <a:gd name="connsiteY4" fmla="*/ 2261152 h 3031435"/>
                            <a:gd name="connsiteX5" fmla="*/ 91108 w 107757"/>
                            <a:gd name="connsiteY5" fmla="*/ 2584174 h 3031435"/>
                            <a:gd name="connsiteX6" fmla="*/ 57978 w 107757"/>
                            <a:gd name="connsiteY6" fmla="*/ 2766391 h 3031435"/>
                            <a:gd name="connsiteX7" fmla="*/ 49695 w 107757"/>
                            <a:gd name="connsiteY7" fmla="*/ 2865783 h 3031435"/>
                            <a:gd name="connsiteX8" fmla="*/ 16565 w 107757"/>
                            <a:gd name="connsiteY8" fmla="*/ 2973456 h 3031435"/>
                            <a:gd name="connsiteX9" fmla="*/ 41413 w 107757"/>
                            <a:gd name="connsiteY9" fmla="*/ 3031435 h 3031435"/>
                            <a:gd name="connsiteX0" fmla="*/ 0 w 91198"/>
                            <a:gd name="connsiteY0" fmla="*/ 0 h 3031435"/>
                            <a:gd name="connsiteX1" fmla="*/ 49695 w 91198"/>
                            <a:gd name="connsiteY1" fmla="*/ 1035326 h 3031435"/>
                            <a:gd name="connsiteX2" fmla="*/ 35435 w 91198"/>
                            <a:gd name="connsiteY2" fmla="*/ 2012673 h 3031435"/>
                            <a:gd name="connsiteX3" fmla="*/ 18547 w 91198"/>
                            <a:gd name="connsiteY3" fmla="*/ 2231531 h 3031435"/>
                            <a:gd name="connsiteX4" fmla="*/ 47552 w 91198"/>
                            <a:gd name="connsiteY4" fmla="*/ 2473814 h 3031435"/>
                            <a:gd name="connsiteX5" fmla="*/ 91108 w 91198"/>
                            <a:gd name="connsiteY5" fmla="*/ 2584174 h 3031435"/>
                            <a:gd name="connsiteX6" fmla="*/ 57978 w 91198"/>
                            <a:gd name="connsiteY6" fmla="*/ 2766391 h 3031435"/>
                            <a:gd name="connsiteX7" fmla="*/ 49695 w 91198"/>
                            <a:gd name="connsiteY7" fmla="*/ 2865783 h 3031435"/>
                            <a:gd name="connsiteX8" fmla="*/ 16565 w 91198"/>
                            <a:gd name="connsiteY8" fmla="*/ 2973456 h 3031435"/>
                            <a:gd name="connsiteX9" fmla="*/ 41413 w 91198"/>
                            <a:gd name="connsiteY9" fmla="*/ 3031435 h 3031435"/>
                            <a:gd name="connsiteX0" fmla="*/ 0 w 76185"/>
                            <a:gd name="connsiteY0" fmla="*/ 0 h 3031435"/>
                            <a:gd name="connsiteX1" fmla="*/ 49695 w 76185"/>
                            <a:gd name="connsiteY1" fmla="*/ 1035326 h 3031435"/>
                            <a:gd name="connsiteX2" fmla="*/ 35435 w 76185"/>
                            <a:gd name="connsiteY2" fmla="*/ 2012673 h 3031435"/>
                            <a:gd name="connsiteX3" fmla="*/ 18547 w 76185"/>
                            <a:gd name="connsiteY3" fmla="*/ 2231531 h 3031435"/>
                            <a:gd name="connsiteX4" fmla="*/ 47552 w 76185"/>
                            <a:gd name="connsiteY4" fmla="*/ 2473814 h 3031435"/>
                            <a:gd name="connsiteX5" fmla="*/ 33059 w 76185"/>
                            <a:gd name="connsiteY5" fmla="*/ 2625335 h 3031435"/>
                            <a:gd name="connsiteX6" fmla="*/ 57978 w 76185"/>
                            <a:gd name="connsiteY6" fmla="*/ 2766391 h 3031435"/>
                            <a:gd name="connsiteX7" fmla="*/ 49695 w 76185"/>
                            <a:gd name="connsiteY7" fmla="*/ 2865783 h 3031435"/>
                            <a:gd name="connsiteX8" fmla="*/ 16565 w 76185"/>
                            <a:gd name="connsiteY8" fmla="*/ 2973456 h 3031435"/>
                            <a:gd name="connsiteX9" fmla="*/ 41413 w 76185"/>
                            <a:gd name="connsiteY9" fmla="*/ 3031435 h 3031435"/>
                            <a:gd name="connsiteX0" fmla="*/ 0 w 76185"/>
                            <a:gd name="connsiteY0" fmla="*/ 0 h 3031435"/>
                            <a:gd name="connsiteX1" fmla="*/ 49695 w 76185"/>
                            <a:gd name="connsiteY1" fmla="*/ 1035326 h 3031435"/>
                            <a:gd name="connsiteX2" fmla="*/ 35435 w 76185"/>
                            <a:gd name="connsiteY2" fmla="*/ 2012673 h 3031435"/>
                            <a:gd name="connsiteX3" fmla="*/ 18547 w 76185"/>
                            <a:gd name="connsiteY3" fmla="*/ 2231531 h 3031435"/>
                            <a:gd name="connsiteX4" fmla="*/ 47552 w 76185"/>
                            <a:gd name="connsiteY4" fmla="*/ 2473814 h 3031435"/>
                            <a:gd name="connsiteX5" fmla="*/ 33059 w 76185"/>
                            <a:gd name="connsiteY5" fmla="*/ 2625335 h 3031435"/>
                            <a:gd name="connsiteX6" fmla="*/ 57978 w 76185"/>
                            <a:gd name="connsiteY6" fmla="*/ 2766391 h 3031435"/>
                            <a:gd name="connsiteX7" fmla="*/ 49695 w 76185"/>
                            <a:gd name="connsiteY7" fmla="*/ 2865783 h 3031435"/>
                            <a:gd name="connsiteX8" fmla="*/ 53882 w 76185"/>
                            <a:gd name="connsiteY8" fmla="*/ 2939155 h 3031435"/>
                            <a:gd name="connsiteX9" fmla="*/ 41413 w 76185"/>
                            <a:gd name="connsiteY9" fmla="*/ 3031435 h 303143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</a:cxnLst>
                          <a:rect l="l" t="t" r="r" b="b"/>
                          <a:pathLst>
                            <a:path w="76185" h="3031435">
                              <a:moveTo>
                                <a:pt x="0" y="0"/>
                              </a:moveTo>
                              <a:cubicBezTo>
                                <a:pt x="139309" y="348276"/>
                                <a:pt x="43789" y="699881"/>
                                <a:pt x="49695" y="1035326"/>
                              </a:cubicBezTo>
                              <a:cubicBezTo>
                                <a:pt x="55601" y="1370771"/>
                                <a:pt x="2109" y="1543374"/>
                                <a:pt x="35435" y="2012673"/>
                              </a:cubicBezTo>
                              <a:cubicBezTo>
                                <a:pt x="38196" y="2051325"/>
                                <a:pt x="16528" y="2154674"/>
                                <a:pt x="18547" y="2231531"/>
                              </a:cubicBezTo>
                              <a:cubicBezTo>
                                <a:pt x="20566" y="2308388"/>
                                <a:pt x="46563" y="2429307"/>
                                <a:pt x="47552" y="2473814"/>
                              </a:cubicBezTo>
                              <a:cubicBezTo>
                                <a:pt x="48327" y="2508708"/>
                                <a:pt x="31321" y="2576572"/>
                                <a:pt x="33059" y="2625335"/>
                              </a:cubicBezTo>
                              <a:cubicBezTo>
                                <a:pt x="34797" y="2674098"/>
                                <a:pt x="69021" y="2705652"/>
                                <a:pt x="57978" y="2766391"/>
                              </a:cubicBezTo>
                              <a:cubicBezTo>
                                <a:pt x="55217" y="2799522"/>
                                <a:pt x="50378" y="2836989"/>
                                <a:pt x="49695" y="2865783"/>
                              </a:cubicBezTo>
                              <a:cubicBezTo>
                                <a:pt x="49012" y="2894577"/>
                                <a:pt x="50110" y="2916524"/>
                                <a:pt x="53882" y="2939155"/>
                              </a:cubicBezTo>
                              <a:cubicBezTo>
                                <a:pt x="57339" y="2959895"/>
                                <a:pt x="33130" y="3012109"/>
                                <a:pt x="41413" y="3031435"/>
                              </a:cubicBezTo>
                            </a:path>
                          </a:pathLst>
                        </a:custGeom>
                        <a:noFill/>
                        <a:ln w="952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>
                        <a:effectLst/>
                        <a:extLs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rgbClr val="000000">
                                    <a:alpha val="74998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 wrap="square" lIns="18288" tIns="0" rIns="0" bIns="0" rtlCol="0" anchor="ctr" upright="1"/>
                        <a:lstStyle>
                          <a:lvl1pPr marL="0" indent="0">
                            <a:defRPr sz="1100">
                              <a:latin typeface="+mn-lt"/>
                              <a:ea typeface="+mn-ea"/>
                              <a:cs typeface="+mn-cs"/>
                            </a:defRPr>
                          </a:lvl1pPr>
                          <a:lvl2pPr marL="457200" indent="0">
                            <a:defRPr sz="1100">
                              <a:latin typeface="+mn-lt"/>
                              <a:ea typeface="+mn-ea"/>
                              <a:cs typeface="+mn-cs"/>
                            </a:defRPr>
                          </a:lvl2pPr>
                          <a:lvl3pPr marL="914400" indent="0">
                            <a:defRPr sz="1100">
                              <a:latin typeface="+mn-lt"/>
                              <a:ea typeface="+mn-ea"/>
                              <a:cs typeface="+mn-cs"/>
                            </a:defRPr>
                          </a:lvl3pPr>
                          <a:lvl4pPr marL="1371600" indent="0">
                            <a:defRPr sz="1100">
                              <a:latin typeface="+mn-lt"/>
                              <a:ea typeface="+mn-ea"/>
                              <a:cs typeface="+mn-cs"/>
                            </a:defRPr>
                          </a:lvl4pPr>
                          <a:lvl5pPr marL="1828800" indent="0">
                            <a:defRPr sz="1100">
                              <a:latin typeface="+mn-lt"/>
                              <a:ea typeface="+mn-ea"/>
                              <a:cs typeface="+mn-cs"/>
                            </a:defRPr>
                          </a:lvl5pPr>
                          <a:lvl6pPr marL="2286000" indent="0">
                            <a:defRPr sz="1100">
                              <a:latin typeface="+mn-lt"/>
                              <a:ea typeface="+mn-ea"/>
                              <a:cs typeface="+mn-cs"/>
                            </a:defRPr>
                          </a:lvl6pPr>
                          <a:lvl7pPr marL="2743200" indent="0">
                            <a:defRPr sz="1100">
                              <a:latin typeface="+mn-lt"/>
                              <a:ea typeface="+mn-ea"/>
                              <a:cs typeface="+mn-cs"/>
                            </a:defRPr>
                          </a:lvl7pPr>
                          <a:lvl8pPr marL="3200400" indent="0">
                            <a:defRPr sz="1100">
                              <a:latin typeface="+mn-lt"/>
                              <a:ea typeface="+mn-ea"/>
                              <a:cs typeface="+mn-cs"/>
                            </a:defRPr>
                          </a:lvl8pPr>
                          <a:lvl9pPr marL="3657600" indent="0">
                            <a:defRPr sz="1100">
                              <a:latin typeface="+mn-lt"/>
                              <a:ea typeface="+mn-ea"/>
                              <a:cs typeface="+mn-cs"/>
                            </a:defRPr>
                          </a:lvl9pPr>
                        </a:lstStyle>
                        <a:p>
                          <a:pPr algn="l"/>
                          <a:endParaRPr lang="LID4096" sz="1100"/>
                        </a:p>
                      </p:txBody>
                    </p:sp>
                  </p:grpSp>
                </p:grpSp>
                <p:grpSp>
                  <p:nvGrpSpPr>
                    <p:cNvPr id="60" name="Group 59">
                      <a:extLst>
                        <a:ext uri="{FF2B5EF4-FFF2-40B4-BE49-F238E27FC236}">
                          <a16:creationId xmlns:a16="http://schemas.microsoft.com/office/drawing/2014/main" id="{C26007C8-02EE-CBC7-4DE2-840554A05DD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270277" y="1896817"/>
                      <a:ext cx="887730" cy="1331495"/>
                      <a:chOff x="1270277" y="1896817"/>
                      <a:chExt cx="887730" cy="1331495"/>
                    </a:xfrm>
                  </p:grpSpPr>
                  <p:cxnSp>
                    <p:nvCxnSpPr>
                      <p:cNvPr id="61" name="Straight Connector 60">
                        <a:extLst>
                          <a:ext uri="{FF2B5EF4-FFF2-40B4-BE49-F238E27FC236}">
                            <a16:creationId xmlns:a16="http://schemas.microsoft.com/office/drawing/2014/main" id="{E478A2F3-05FD-4491-5E93-603CE5550950}"/>
                          </a:ext>
                        </a:extLst>
                      </p:cNvPr>
                      <p:cNvCxnSpPr/>
                      <p:nvPr/>
                    </p:nvCxnSpPr>
                    <p:spPr bwMode="auto">
                      <a:xfrm flipH="1" flipV="1">
                        <a:off x="1282309" y="3228312"/>
                        <a:ext cx="868680" cy="0"/>
                      </a:xfrm>
                      <a:prstGeom prst="line">
                        <a:avLst/>
                      </a:prstGeom>
                      <a:solidFill>
                        <a:srgbClr xmlns:mc="http://schemas.openxmlformats.org/markup-compatibility/2006" xmlns:a14="http://schemas.microsoft.com/office/drawing/2010/main" val="FFFFFF" mc:Ignorable="a14" a14:legacySpreadsheetColorIndex="9"/>
                      </a:solidFill>
                      <a:ln w="952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cxnSp>
                  <p:cxnSp>
                    <p:nvCxnSpPr>
                      <p:cNvPr id="62" name="Straight Connector 61">
                        <a:extLst>
                          <a:ext uri="{FF2B5EF4-FFF2-40B4-BE49-F238E27FC236}">
                            <a16:creationId xmlns:a16="http://schemas.microsoft.com/office/drawing/2014/main" id="{796EFEB8-6626-7CA8-0470-737A76F8F3F8}"/>
                          </a:ext>
                        </a:extLst>
                      </p:cNvPr>
                      <p:cNvCxnSpPr/>
                      <p:nvPr/>
                    </p:nvCxnSpPr>
                    <p:spPr bwMode="auto">
                      <a:xfrm flipH="1" flipV="1">
                        <a:off x="1284314" y="3089949"/>
                        <a:ext cx="868680" cy="0"/>
                      </a:xfrm>
                      <a:prstGeom prst="line">
                        <a:avLst/>
                      </a:prstGeom>
                      <a:solidFill>
                        <a:srgbClr xmlns:mc="http://schemas.openxmlformats.org/markup-compatibility/2006" xmlns:a14="http://schemas.microsoft.com/office/drawing/2010/main" val="FFFFFF" mc:Ignorable="a14" a14:legacySpreadsheetColorIndex="9"/>
                      </a:solidFill>
                      <a:ln w="952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cxnSp>
                  <p:cxnSp>
                    <p:nvCxnSpPr>
                      <p:cNvPr id="63" name="Straight Connector 62">
                        <a:extLst>
                          <a:ext uri="{FF2B5EF4-FFF2-40B4-BE49-F238E27FC236}">
                            <a16:creationId xmlns:a16="http://schemas.microsoft.com/office/drawing/2014/main" id="{7C412F60-5411-B270-E859-A33CAD5FCC23}"/>
                          </a:ext>
                        </a:extLst>
                      </p:cNvPr>
                      <p:cNvCxnSpPr/>
                      <p:nvPr/>
                    </p:nvCxnSpPr>
                    <p:spPr bwMode="auto">
                      <a:xfrm flipH="1" flipV="1">
                        <a:off x="1281306" y="2966625"/>
                        <a:ext cx="868680" cy="0"/>
                      </a:xfrm>
                      <a:prstGeom prst="line">
                        <a:avLst/>
                      </a:prstGeom>
                      <a:solidFill>
                        <a:srgbClr xmlns:mc="http://schemas.openxmlformats.org/markup-compatibility/2006" xmlns:a14="http://schemas.microsoft.com/office/drawing/2010/main" val="FFFFFF" mc:Ignorable="a14" a14:legacySpreadsheetColorIndex="9"/>
                      </a:solidFill>
                      <a:ln w="952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cxnSp>
                  <p:cxnSp>
                    <p:nvCxnSpPr>
                      <p:cNvPr id="64" name="Straight Connector 63">
                        <a:extLst>
                          <a:ext uri="{FF2B5EF4-FFF2-40B4-BE49-F238E27FC236}">
                            <a16:creationId xmlns:a16="http://schemas.microsoft.com/office/drawing/2014/main" id="{1EBF90CC-D08E-AAE0-5B29-952D480A10F5}"/>
                          </a:ext>
                        </a:extLst>
                      </p:cNvPr>
                      <p:cNvCxnSpPr/>
                      <p:nvPr/>
                    </p:nvCxnSpPr>
                    <p:spPr bwMode="auto">
                      <a:xfrm flipH="1" flipV="1">
                        <a:off x="1276293" y="2856335"/>
                        <a:ext cx="868680" cy="0"/>
                      </a:xfrm>
                      <a:prstGeom prst="line">
                        <a:avLst/>
                      </a:prstGeom>
                      <a:solidFill>
                        <a:srgbClr xmlns:mc="http://schemas.openxmlformats.org/markup-compatibility/2006" xmlns:a14="http://schemas.microsoft.com/office/drawing/2010/main" val="FFFFFF" mc:Ignorable="a14" a14:legacySpreadsheetColorIndex="9"/>
                      </a:solidFill>
                      <a:ln w="952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cxnSp>
                  <p:cxnSp>
                    <p:nvCxnSpPr>
                      <p:cNvPr id="65" name="Straight Connector 64">
                        <a:extLst>
                          <a:ext uri="{FF2B5EF4-FFF2-40B4-BE49-F238E27FC236}">
                            <a16:creationId xmlns:a16="http://schemas.microsoft.com/office/drawing/2014/main" id="{175963CB-2D05-F2DA-B9AB-1C26A37BA0BD}"/>
                          </a:ext>
                        </a:extLst>
                      </p:cNvPr>
                      <p:cNvCxnSpPr/>
                      <p:nvPr/>
                    </p:nvCxnSpPr>
                    <p:spPr bwMode="auto">
                      <a:xfrm flipH="1" flipV="1">
                        <a:off x="1273285" y="2733011"/>
                        <a:ext cx="868680" cy="0"/>
                      </a:xfrm>
                      <a:prstGeom prst="line">
                        <a:avLst/>
                      </a:prstGeom>
                      <a:solidFill>
                        <a:srgbClr xmlns:mc="http://schemas.openxmlformats.org/markup-compatibility/2006" xmlns:a14="http://schemas.microsoft.com/office/drawing/2010/main" val="FFFFFF" mc:Ignorable="a14" a14:legacySpreadsheetColorIndex="9"/>
                      </a:solidFill>
                      <a:ln w="952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cxnSp>
                  <p:cxnSp>
                    <p:nvCxnSpPr>
                      <p:cNvPr id="66" name="Straight Connector 65">
                        <a:extLst>
                          <a:ext uri="{FF2B5EF4-FFF2-40B4-BE49-F238E27FC236}">
                            <a16:creationId xmlns:a16="http://schemas.microsoft.com/office/drawing/2014/main" id="{B92F4B37-EDB9-8E29-06D4-A41B47BFDEDB}"/>
                          </a:ext>
                        </a:extLst>
                      </p:cNvPr>
                      <p:cNvCxnSpPr/>
                      <p:nvPr/>
                    </p:nvCxnSpPr>
                    <p:spPr bwMode="auto">
                      <a:xfrm flipH="1" flipV="1">
                        <a:off x="1273285" y="2622722"/>
                        <a:ext cx="868680" cy="0"/>
                      </a:xfrm>
                      <a:prstGeom prst="line">
                        <a:avLst/>
                      </a:prstGeom>
                      <a:solidFill>
                        <a:srgbClr xmlns:mc="http://schemas.openxmlformats.org/markup-compatibility/2006" xmlns:a14="http://schemas.microsoft.com/office/drawing/2010/main" val="FFFFFF" mc:Ignorable="a14" a14:legacySpreadsheetColorIndex="9"/>
                      </a:solidFill>
                      <a:ln w="952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cxnSp>
                  <p:cxnSp>
                    <p:nvCxnSpPr>
                      <p:cNvPr id="67" name="Straight Connector 66">
                        <a:extLst>
                          <a:ext uri="{FF2B5EF4-FFF2-40B4-BE49-F238E27FC236}">
                            <a16:creationId xmlns:a16="http://schemas.microsoft.com/office/drawing/2014/main" id="{1FED25E4-852F-D7A8-5091-6FB733465A77}"/>
                          </a:ext>
                        </a:extLst>
                      </p:cNvPr>
                      <p:cNvCxnSpPr/>
                      <p:nvPr/>
                    </p:nvCxnSpPr>
                    <p:spPr bwMode="auto">
                      <a:xfrm flipH="1" flipV="1">
                        <a:off x="1270277" y="2499398"/>
                        <a:ext cx="868680" cy="0"/>
                      </a:xfrm>
                      <a:prstGeom prst="line">
                        <a:avLst/>
                      </a:prstGeom>
                      <a:solidFill>
                        <a:srgbClr xmlns:mc="http://schemas.openxmlformats.org/markup-compatibility/2006" xmlns:a14="http://schemas.microsoft.com/office/drawing/2010/main" val="FFFFFF" mc:Ignorable="a14" a14:legacySpreadsheetColorIndex="9"/>
                      </a:solidFill>
                      <a:ln w="952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cxnSp>
                  <p:cxnSp>
                    <p:nvCxnSpPr>
                      <p:cNvPr id="68" name="Straight Connector 67">
                        <a:extLst>
                          <a:ext uri="{FF2B5EF4-FFF2-40B4-BE49-F238E27FC236}">
                            <a16:creationId xmlns:a16="http://schemas.microsoft.com/office/drawing/2014/main" id="{7773BB54-B87A-8110-95F1-568148852249}"/>
                          </a:ext>
                        </a:extLst>
                      </p:cNvPr>
                      <p:cNvCxnSpPr/>
                      <p:nvPr/>
                    </p:nvCxnSpPr>
                    <p:spPr bwMode="auto">
                      <a:xfrm flipH="1" flipV="1">
                        <a:off x="1275291" y="2389108"/>
                        <a:ext cx="868679" cy="0"/>
                      </a:xfrm>
                      <a:prstGeom prst="line">
                        <a:avLst/>
                      </a:prstGeom>
                      <a:solidFill>
                        <a:srgbClr xmlns:mc="http://schemas.openxmlformats.org/markup-compatibility/2006" xmlns:a14="http://schemas.microsoft.com/office/drawing/2010/main" val="FFFFFF" mc:Ignorable="a14" a14:legacySpreadsheetColorIndex="9"/>
                      </a:solidFill>
                      <a:ln w="952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cxnSp>
                  <p:cxnSp>
                    <p:nvCxnSpPr>
                      <p:cNvPr id="69" name="Straight Connector 68">
                        <a:extLst>
                          <a:ext uri="{FF2B5EF4-FFF2-40B4-BE49-F238E27FC236}">
                            <a16:creationId xmlns:a16="http://schemas.microsoft.com/office/drawing/2014/main" id="{288FA3C6-A9FC-AE14-D8B1-66BB65032F34}"/>
                          </a:ext>
                        </a:extLst>
                      </p:cNvPr>
                      <p:cNvCxnSpPr/>
                      <p:nvPr/>
                    </p:nvCxnSpPr>
                    <p:spPr bwMode="auto">
                      <a:xfrm flipH="1" flipV="1">
                        <a:off x="1272283" y="2265784"/>
                        <a:ext cx="868680" cy="0"/>
                      </a:xfrm>
                      <a:prstGeom prst="line">
                        <a:avLst/>
                      </a:prstGeom>
                      <a:solidFill>
                        <a:srgbClr xmlns:mc="http://schemas.openxmlformats.org/markup-compatibility/2006" xmlns:a14="http://schemas.microsoft.com/office/drawing/2010/main" val="FFFFFF" mc:Ignorable="a14" a14:legacySpreadsheetColorIndex="9"/>
                      </a:solidFill>
                      <a:ln w="952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cxnSp>
                  <p:cxnSp>
                    <p:nvCxnSpPr>
                      <p:cNvPr id="70" name="Straight Connector 69">
                        <a:extLst>
                          <a:ext uri="{FF2B5EF4-FFF2-40B4-BE49-F238E27FC236}">
                            <a16:creationId xmlns:a16="http://schemas.microsoft.com/office/drawing/2014/main" id="{D1BCE23A-EBC0-65E5-5020-26C129CB4360}"/>
                          </a:ext>
                        </a:extLst>
                      </p:cNvPr>
                      <p:cNvCxnSpPr/>
                      <p:nvPr/>
                    </p:nvCxnSpPr>
                    <p:spPr bwMode="auto">
                      <a:xfrm flipH="1" flipV="1">
                        <a:off x="1282309" y="2145469"/>
                        <a:ext cx="868680" cy="0"/>
                      </a:xfrm>
                      <a:prstGeom prst="line">
                        <a:avLst/>
                      </a:prstGeom>
                      <a:solidFill>
                        <a:srgbClr xmlns:mc="http://schemas.openxmlformats.org/markup-compatibility/2006" xmlns:a14="http://schemas.microsoft.com/office/drawing/2010/main" val="FFFFFF" mc:Ignorable="a14" a14:legacySpreadsheetColorIndex="9"/>
                      </a:solidFill>
                      <a:ln w="952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cxnSp>
                  <p:cxnSp>
                    <p:nvCxnSpPr>
                      <p:cNvPr id="71" name="Straight Connector 70">
                        <a:extLst>
                          <a:ext uri="{FF2B5EF4-FFF2-40B4-BE49-F238E27FC236}">
                            <a16:creationId xmlns:a16="http://schemas.microsoft.com/office/drawing/2014/main" id="{D7FEEF30-694F-4920-8BEA-155101E4E2EF}"/>
                          </a:ext>
                        </a:extLst>
                      </p:cNvPr>
                      <p:cNvCxnSpPr/>
                      <p:nvPr/>
                    </p:nvCxnSpPr>
                    <p:spPr bwMode="auto">
                      <a:xfrm flipH="1" flipV="1">
                        <a:off x="1279301" y="2022145"/>
                        <a:ext cx="868680" cy="0"/>
                      </a:xfrm>
                      <a:prstGeom prst="line">
                        <a:avLst/>
                      </a:prstGeom>
                      <a:solidFill>
                        <a:srgbClr xmlns:mc="http://schemas.openxmlformats.org/markup-compatibility/2006" xmlns:a14="http://schemas.microsoft.com/office/drawing/2010/main" val="FFFFFF" mc:Ignorable="a14" a14:legacySpreadsheetColorIndex="9"/>
                      </a:solidFill>
                      <a:ln w="952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cxnSp>
                  <p:cxnSp>
                    <p:nvCxnSpPr>
                      <p:cNvPr id="72" name="Straight Connector 71">
                        <a:extLst>
                          <a:ext uri="{FF2B5EF4-FFF2-40B4-BE49-F238E27FC236}">
                            <a16:creationId xmlns:a16="http://schemas.microsoft.com/office/drawing/2014/main" id="{ACD4397C-5648-C8BE-B9DF-CDC63E754588}"/>
                          </a:ext>
                        </a:extLst>
                      </p:cNvPr>
                      <p:cNvCxnSpPr/>
                      <p:nvPr/>
                    </p:nvCxnSpPr>
                    <p:spPr bwMode="auto">
                      <a:xfrm flipH="1" flipV="1">
                        <a:off x="1289327" y="1896817"/>
                        <a:ext cx="868680" cy="0"/>
                      </a:xfrm>
                      <a:prstGeom prst="line">
                        <a:avLst/>
                      </a:prstGeom>
                      <a:solidFill>
                        <a:srgbClr xmlns:mc="http://schemas.openxmlformats.org/markup-compatibility/2006" xmlns:a14="http://schemas.microsoft.com/office/drawing/2010/main" val="FFFFFF" mc:Ignorable="a14" a14:legacySpreadsheetColorIndex="9"/>
                      </a:solidFill>
                      <a:ln w="952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cxnSp>
                </p:grpSp>
              </p:grpSp>
              <p:sp>
                <p:nvSpPr>
                  <p:cNvPr id="58" name="Cylinder 57">
                    <a:extLst>
                      <a:ext uri="{FF2B5EF4-FFF2-40B4-BE49-F238E27FC236}">
                        <a16:creationId xmlns:a16="http://schemas.microsoft.com/office/drawing/2014/main" id="{1B9CBE3A-221C-05CD-7CF8-8A3625849B3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265860" y="0"/>
                    <a:ext cx="875747" cy="1812902"/>
                  </a:xfrm>
                  <a:prstGeom prst="can">
                    <a:avLst>
                      <a:gd name="adj" fmla="val 61071"/>
                    </a:avLst>
                  </a:prstGeom>
                  <a:noFill/>
                  <a:ln w="9525" cap="flat" cmpd="sng" algn="ctr">
                    <a:solidFill>
                      <a:sysClr val="windowText" lastClr="00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wrap="square" lIns="18288" tIns="0" rIns="0" bIns="0" rtlCol="0" anchor="ctr" upright="1"/>
                  <a:lstStyle>
                    <a:lvl1pPr marL="0" indent="0">
                      <a:defRPr sz="1100"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l"/>
                    <a:endParaRPr lang="LID4096" sz="1100"/>
                  </a:p>
                </p:txBody>
              </p:sp>
            </p:grpSp>
            <p:cxnSp>
              <p:nvCxnSpPr>
                <p:cNvPr id="55" name="Straight Connector 54">
                  <a:extLst>
                    <a:ext uri="{FF2B5EF4-FFF2-40B4-BE49-F238E27FC236}">
                      <a16:creationId xmlns:a16="http://schemas.microsoft.com/office/drawing/2014/main" id="{99B317A0-2CB9-11E5-4E85-9CE9002BF510}"/>
                    </a:ext>
                  </a:extLst>
                </p:cNvPr>
                <p:cNvCxnSpPr/>
                <p:nvPr/>
              </p:nvCxnSpPr>
              <p:spPr bwMode="auto">
                <a:xfrm flipH="1">
                  <a:off x="1699381" y="203047"/>
                  <a:ext cx="0" cy="1188720"/>
                </a:xfrm>
                <a:prstGeom prst="line">
                  <a:avLst/>
                </a:prstGeom>
                <a:solidFill>
                  <a:srgbClr xmlns:mc="http://schemas.openxmlformats.org/markup-compatibility/2006" xmlns:a14="http://schemas.microsoft.com/office/drawing/2010/main" val="FFFFFF" mc:Ignorable="a14" a14:legacySpreadsheetColorIndex="9"/>
                </a:solidFill>
                <a:ln w="9525" cap="flat" cmpd="sng" algn="ctr">
                  <a:solidFill>
                    <a:sysClr val="windowText" lastClr="000000"/>
                  </a:solidFill>
                  <a:prstDash val="dash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56" name="Straight Connector 55">
                  <a:extLst>
                    <a:ext uri="{FF2B5EF4-FFF2-40B4-BE49-F238E27FC236}">
                      <a16:creationId xmlns:a16="http://schemas.microsoft.com/office/drawing/2014/main" id="{93F714DA-F6CE-C880-762E-BFAB11943A40}"/>
                    </a:ext>
                  </a:extLst>
                </p:cNvPr>
                <p:cNvCxnSpPr/>
                <p:nvPr/>
              </p:nvCxnSpPr>
              <p:spPr bwMode="auto">
                <a:xfrm flipH="1">
                  <a:off x="2284930" y="164947"/>
                  <a:ext cx="5829" cy="1386685"/>
                </a:xfrm>
                <a:prstGeom prst="line">
                  <a:avLst/>
                </a:prstGeom>
                <a:solidFill>
                  <a:srgbClr xmlns:mc="http://schemas.openxmlformats.org/markup-compatibility/2006" xmlns:a14="http://schemas.microsoft.com/office/drawing/2010/main" val="FFFFFF" mc:Ignorable="a14" a14:legacySpreadsheetColorIndex="9"/>
                </a:solidFill>
                <a:ln w="9525" cap="flat" cmpd="sng" algn="ctr">
                  <a:solidFill>
                    <a:sysClr val="windowText" lastClr="000000"/>
                  </a:solidFill>
                  <a:prstDash val="dash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</p:cxnSp>
          </p:grpSp>
          <p:sp>
            <p:nvSpPr>
              <p:cNvPr id="52" name="Arc 51">
                <a:extLst>
                  <a:ext uri="{FF2B5EF4-FFF2-40B4-BE49-F238E27FC236}">
                    <a16:creationId xmlns:a16="http://schemas.microsoft.com/office/drawing/2014/main" id="{7CB3D058-A840-D91B-EC66-4B2B7EFA1795}"/>
                  </a:ext>
                </a:extLst>
              </p:cNvPr>
              <p:cNvSpPr/>
              <p:nvPr/>
            </p:nvSpPr>
            <p:spPr bwMode="auto">
              <a:xfrm>
                <a:off x="0" y="567708"/>
                <a:ext cx="1432892" cy="1805607"/>
              </a:xfrm>
              <a:prstGeom prst="arc">
                <a:avLst/>
              </a:prstGeom>
              <a:noFill/>
              <a:ln w="28575" cap="flat" cmpd="sng" algn="ctr">
                <a:solidFill>
                  <a:srgbClr val="0000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square" lIns="18288" tIns="0" rIns="0" bIns="0" rtlCol="0" anchor="ctr" upright="1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l"/>
                <a:endParaRPr lang="LID4096" sz="110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3" name="Arc 52">
                <a:extLst>
                  <a:ext uri="{FF2B5EF4-FFF2-40B4-BE49-F238E27FC236}">
                    <a16:creationId xmlns:a16="http://schemas.microsoft.com/office/drawing/2014/main" id="{50193C3E-8476-A54F-F097-A74EEC14C8CD}"/>
                  </a:ext>
                </a:extLst>
              </p:cNvPr>
              <p:cNvSpPr/>
              <p:nvPr/>
            </p:nvSpPr>
            <p:spPr bwMode="auto">
              <a:xfrm flipH="1">
                <a:off x="2570922" y="567708"/>
                <a:ext cx="1628360" cy="1900029"/>
              </a:xfrm>
              <a:prstGeom prst="arc">
                <a:avLst/>
              </a:prstGeom>
              <a:noFill/>
              <a:ln w="28575" cap="flat" cmpd="sng" algn="ctr">
                <a:solidFill>
                  <a:srgbClr val="0000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square" lIns="18288" tIns="0" rIns="0" bIns="0" rtlCol="0" anchor="ctr" upright="1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endParaRPr lang="LID4096" sz="1100"/>
              </a:p>
            </p:txBody>
          </p:sp>
        </p:grp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648A02F2-42C6-93D8-65CF-96944EA64592}"/>
                </a:ext>
              </a:extLst>
            </p:cNvPr>
            <p:cNvCxnSpPr/>
            <p:nvPr/>
          </p:nvCxnSpPr>
          <p:spPr bwMode="auto">
            <a:xfrm flipH="1">
              <a:off x="1209260" y="186709"/>
              <a:ext cx="7609" cy="1380809"/>
            </a:xfrm>
            <a:prstGeom prst="line">
              <a:avLst/>
            </a:prstGeom>
            <a:solidFill>
              <a:srgbClr xmlns:mc="http://schemas.openxmlformats.org/markup-compatibility/2006" xmlns:a14="http://schemas.microsoft.com/office/drawing/2010/main" val="FFFFFF" mc:Ignorable="a14" a14:legacySpreadsheetColorIndex="9"/>
            </a:solidFill>
            <a:ln w="9525" cap="flat" cmpd="sng" algn="ctr">
              <a:solidFill>
                <a:sysClr val="windowText" lastClr="000000"/>
              </a:solidFill>
              <a:prstDash val="dash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</p:grpSp>
      <p:graphicFrame>
        <p:nvGraphicFramePr>
          <p:cNvPr id="85" name="Gráfico 1">
            <a:extLst>
              <a:ext uri="{FF2B5EF4-FFF2-40B4-BE49-F238E27FC236}">
                <a16:creationId xmlns:a16="http://schemas.microsoft.com/office/drawing/2014/main" id="{4F800762-DF9E-26CF-78FA-0AA1953B2AD6}"/>
              </a:ext>
            </a:extLst>
          </p:cNvPr>
          <p:cNvGraphicFramePr>
            <a:graphicFrameLocks/>
          </p:cNvGraphicFramePr>
          <p:nvPr/>
        </p:nvGraphicFramePr>
        <p:xfrm>
          <a:off x="6004097" y="2770382"/>
          <a:ext cx="5162549" cy="35181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86" name="Rectangle 85">
            <a:extLst>
              <a:ext uri="{FF2B5EF4-FFF2-40B4-BE49-F238E27FC236}">
                <a16:creationId xmlns:a16="http://schemas.microsoft.com/office/drawing/2014/main" id="{CD5CB132-7DB9-A49C-C6DC-B6F8612161EB}"/>
              </a:ext>
            </a:extLst>
          </p:cNvPr>
          <p:cNvSpPr/>
          <p:nvPr/>
        </p:nvSpPr>
        <p:spPr>
          <a:xfrm>
            <a:off x="6956299" y="3311540"/>
            <a:ext cx="1629072" cy="12179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2">
                <a:extLst>
                  <a:ext uri="{FF2B5EF4-FFF2-40B4-BE49-F238E27FC236}">
                    <a16:creationId xmlns:a16="http://schemas.microsoft.com/office/drawing/2014/main" id="{AEB3674A-2781-9FA8-96E5-84C6C5E2BF99}"/>
                  </a:ext>
                </a:extLst>
              </p:cNvPr>
              <p:cNvSpPr txBox="1"/>
              <p:nvPr/>
            </p:nvSpPr>
            <p:spPr>
              <a:xfrm>
                <a:off x="6096000" y="593015"/>
                <a:ext cx="2489371" cy="121122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b="1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𝐤</m:t>
                      </m:r>
                      <m:r>
                        <a:rPr lang="pt-BR" sz="2800" b="1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8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pt-BR" sz="28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2800" b="1" i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𝐫</m:t>
                              </m:r>
                            </m:e>
                            <m:sup>
                              <m:r>
                                <a:rPr lang="pt-BR" sz="2800" b="1" i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pt-BR" sz="2800" b="1" i="0">
                              <a:latin typeface="Cambria Math" panose="02040503050406030204" pitchFamily="18" charset="0"/>
                            </a:rPr>
                            <m:t>𝐋𝐧</m:t>
                          </m:r>
                          <m:f>
                            <m:fPr>
                              <m:ctrlPr>
                                <a:rPr lang="pt-BR" sz="28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sz="2800" b="1" i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𝐋</m:t>
                              </m:r>
                            </m:num>
                            <m:den>
                              <m:r>
                                <a:rPr lang="pt-BR" sz="2800" b="1" i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𝐑</m:t>
                              </m:r>
                            </m:den>
                          </m:f>
                        </m:num>
                        <m:den>
                          <m:r>
                            <a:rPr lang="pt-BR" sz="2800" b="1" i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pt-BR" sz="2800" b="1" i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𝐋</m:t>
                          </m:r>
                          <m:sSub>
                            <m:sSubPr>
                              <m:ctrlPr>
                                <a:rPr lang="pt-BR" sz="2800" b="1" i="1" kern="12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800" b="1" i="0" kern="12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sz="2800" b="1" i="0" kern="12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𝐭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pt-BR" sz="2800" b="1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800" b="1" i="0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e>
                                <m:sub>
                                  <m:r>
                                    <a:rPr lang="pt-BR" sz="2800" b="1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𝟑𝟕</m:t>
                                  </m:r>
                                </m:sub>
                              </m:sSub>
                              <m:r>
                                <a:rPr lang="pt-BR" sz="2800" b="1" i="1" kern="12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%</m:t>
                              </m:r>
                            </m:sub>
                          </m:sSub>
                          <m:r>
                            <a:rPr lang="pt-BR" sz="2800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LID4096" sz="2800" b="1" i="0" dirty="0"/>
              </a:p>
            </p:txBody>
          </p:sp>
        </mc:Choice>
        <mc:Fallback xmlns="">
          <p:sp>
            <p:nvSpPr>
              <p:cNvPr id="2" name="TextBox 12">
                <a:extLst>
                  <a:ext uri="{FF2B5EF4-FFF2-40B4-BE49-F238E27FC236}">
                    <a16:creationId xmlns:a16="http://schemas.microsoft.com/office/drawing/2014/main" id="{AEB3674A-2781-9FA8-96E5-84C6C5E2BF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593015"/>
                <a:ext cx="2489371" cy="121122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517296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ECFD3A6-E9C3-2D48-AA2A-7D20B7F31BFC}"/>
              </a:ext>
            </a:extLst>
          </p:cNvPr>
          <p:cNvSpPr/>
          <p:nvPr/>
        </p:nvSpPr>
        <p:spPr>
          <a:xfrm>
            <a:off x="-1" y="0"/>
            <a:ext cx="12192001" cy="6857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AD22D50-F43C-76C6-E01F-4143911F37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798" y="629472"/>
            <a:ext cx="11862401" cy="5599053"/>
          </a:xfrm>
          <a:prstGeom prst="rect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</p:pic>
      <p:sp>
        <p:nvSpPr>
          <p:cNvPr id="3" name="TextBox 4">
            <a:extLst>
              <a:ext uri="{FF2B5EF4-FFF2-40B4-BE49-F238E27FC236}">
                <a16:creationId xmlns:a16="http://schemas.microsoft.com/office/drawing/2014/main" id="{65266E20-8286-6194-936C-DFBB11251849}"/>
              </a:ext>
            </a:extLst>
          </p:cNvPr>
          <p:cNvSpPr txBox="1"/>
          <p:nvPr/>
        </p:nvSpPr>
        <p:spPr>
          <a:xfrm>
            <a:off x="10052122" y="0"/>
            <a:ext cx="897918" cy="468946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lIns="0" tIns="0" rIns="0" bIns="0" rtlCol="0" anchor="t">
            <a:no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3200" b="1" dirty="0"/>
              <a:t>01- Hvorslev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72C44AE0-FDFC-EEF6-CA57-6207E90A829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385402"/>
              </p:ext>
            </p:extLst>
          </p:nvPr>
        </p:nvGraphicFramePr>
        <p:xfrm>
          <a:off x="7219950" y="4047271"/>
          <a:ext cx="4711262" cy="266785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12">
                <a:extLst>
                  <a:ext uri="{FF2B5EF4-FFF2-40B4-BE49-F238E27FC236}">
                    <a16:creationId xmlns:a16="http://schemas.microsoft.com/office/drawing/2014/main" id="{838BB18B-63FC-0D2A-8F2D-5E5FB63A686A}"/>
                  </a:ext>
                </a:extLst>
              </p:cNvPr>
              <p:cNvSpPr txBox="1"/>
              <p:nvPr/>
            </p:nvSpPr>
            <p:spPr>
              <a:xfrm>
                <a:off x="5191125" y="4526394"/>
                <a:ext cx="1946425" cy="103829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1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𝐤</m:t>
                      </m:r>
                      <m:r>
                        <a:rPr lang="pt-BR" sz="2400" b="1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4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pt-BR" sz="24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2400" b="1" i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𝐫</m:t>
                              </m:r>
                            </m:e>
                            <m:sup>
                              <m:r>
                                <a:rPr lang="pt-BR" sz="2400" b="1" i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pt-BR" sz="2400" b="1" i="0">
                              <a:latin typeface="Cambria Math" panose="02040503050406030204" pitchFamily="18" charset="0"/>
                            </a:rPr>
                            <m:t>𝐋𝐧</m:t>
                          </m:r>
                          <m:f>
                            <m:fPr>
                              <m:ctrlPr>
                                <a:rPr lang="pt-BR" sz="24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sz="2400" b="1" i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𝐋</m:t>
                              </m:r>
                            </m:num>
                            <m:den>
                              <m:r>
                                <a:rPr lang="pt-BR" sz="2400" b="1" i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𝐑</m:t>
                              </m:r>
                            </m:den>
                          </m:f>
                        </m:num>
                        <m:den>
                          <m:r>
                            <a:rPr lang="pt-BR" sz="2400" b="1" i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pt-BR" sz="2400" b="1" i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𝐋</m:t>
                          </m:r>
                          <m:sSub>
                            <m:sSubPr>
                              <m:ctrlPr>
                                <a:rPr lang="pt-BR" sz="2400" b="1" i="1" kern="12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b="1" i="0" kern="12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sz="2400" b="1" i="0" kern="12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𝐭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pt-BR" sz="2400" b="1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b="1" i="0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e>
                                <m:sub>
                                  <m:r>
                                    <a:rPr lang="pt-BR" sz="2400" b="1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𝟑𝟕</m:t>
                                  </m:r>
                                </m:sub>
                              </m:sSub>
                              <m:r>
                                <a:rPr lang="pt-BR" sz="2400" b="1" i="1" kern="12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%</m:t>
                              </m:r>
                            </m:sub>
                          </m:sSub>
                          <m:r>
                            <a:rPr lang="pt-BR" sz="2400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LID4096" sz="2400" b="1" i="0" dirty="0"/>
              </a:p>
            </p:txBody>
          </p:sp>
        </mc:Choice>
        <mc:Fallback xmlns="">
          <p:sp>
            <p:nvSpPr>
              <p:cNvPr id="5" name="TextBox 12">
                <a:extLst>
                  <a:ext uri="{FF2B5EF4-FFF2-40B4-BE49-F238E27FC236}">
                    <a16:creationId xmlns:a16="http://schemas.microsoft.com/office/drawing/2014/main" id="{838BB18B-63FC-0D2A-8F2D-5E5FB63A68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1125" y="4526394"/>
                <a:ext cx="1946425" cy="10382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185034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D9A68B-8A97-F469-F431-C850FEEFBB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BF7028A-C57C-C353-F4F4-5EEBC9FCF6F8}"/>
              </a:ext>
            </a:extLst>
          </p:cNvPr>
          <p:cNvSpPr/>
          <p:nvPr/>
        </p:nvSpPr>
        <p:spPr>
          <a:xfrm>
            <a:off x="-1" y="0"/>
            <a:ext cx="12192001" cy="6857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2637620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CD4564-EE36-E5F8-7E82-59738326C8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id="{CCFF33CF-1D5F-3C98-CCB6-A14A5F3156BB}"/>
              </a:ext>
            </a:extLst>
          </p:cNvPr>
          <p:cNvSpPr/>
          <p:nvPr/>
        </p:nvSpPr>
        <p:spPr>
          <a:xfrm>
            <a:off x="0" y="0"/>
            <a:ext cx="3292378" cy="6857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3A008CFA-14D3-A653-FF75-539915FC34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186" y="186123"/>
            <a:ext cx="2888968" cy="2932741"/>
          </a:xfrm>
          <a:prstGeom prst="rect">
            <a:avLst/>
          </a:prstGeom>
        </p:spPr>
      </p:pic>
      <p:grpSp>
        <p:nvGrpSpPr>
          <p:cNvPr id="48" name="Group 47">
            <a:extLst>
              <a:ext uri="{FF2B5EF4-FFF2-40B4-BE49-F238E27FC236}">
                <a16:creationId xmlns:a16="http://schemas.microsoft.com/office/drawing/2014/main" id="{F063696A-01D5-CD63-4B01-BC590F7AD3FC}"/>
              </a:ext>
            </a:extLst>
          </p:cNvPr>
          <p:cNvGrpSpPr>
            <a:grpSpLocks noChangeAspect="1"/>
          </p:cNvGrpSpPr>
          <p:nvPr/>
        </p:nvGrpSpPr>
        <p:grpSpPr>
          <a:xfrm>
            <a:off x="-133863" y="3429000"/>
            <a:ext cx="2372387" cy="3179767"/>
            <a:chOff x="0" y="0"/>
            <a:chExt cx="4199282" cy="3839341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8EF39A7B-3DDC-ACFF-5818-3991E1A9776C}"/>
                </a:ext>
              </a:extLst>
            </p:cNvPr>
            <p:cNvGrpSpPr/>
            <p:nvPr/>
          </p:nvGrpSpPr>
          <p:grpSpPr>
            <a:xfrm>
              <a:off x="0" y="0"/>
              <a:ext cx="4199282" cy="3839341"/>
              <a:chOff x="0" y="0"/>
              <a:chExt cx="4199282" cy="3839341"/>
            </a:xfrm>
          </p:grpSpPr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53B5AED5-F67C-DB29-2E7C-4090293D1FD1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708681" y="0"/>
                <a:ext cx="2758189" cy="3839341"/>
                <a:chOff x="708681" y="0"/>
                <a:chExt cx="2112830" cy="3855678"/>
              </a:xfrm>
            </p:grpSpPr>
            <p:grpSp>
              <p:nvGrpSpPr>
                <p:cNvPr id="54" name="Group 53">
                  <a:extLst>
                    <a:ext uri="{FF2B5EF4-FFF2-40B4-BE49-F238E27FC236}">
                      <a16:creationId xmlns:a16="http://schemas.microsoft.com/office/drawing/2014/main" id="{35E022E2-E5E9-EE48-E9F9-809DC703E3E1}"/>
                    </a:ext>
                  </a:extLst>
                </p:cNvPr>
                <p:cNvGrpSpPr/>
                <p:nvPr/>
              </p:nvGrpSpPr>
              <p:grpSpPr>
                <a:xfrm>
                  <a:off x="708681" y="0"/>
                  <a:ext cx="2112830" cy="3855678"/>
                  <a:chOff x="708681" y="0"/>
                  <a:chExt cx="2139157" cy="3855678"/>
                </a:xfrm>
              </p:grpSpPr>
              <p:grpSp>
                <p:nvGrpSpPr>
                  <p:cNvPr id="57" name="Group 56">
                    <a:extLst>
                      <a:ext uri="{FF2B5EF4-FFF2-40B4-BE49-F238E27FC236}">
                        <a16:creationId xmlns:a16="http://schemas.microsoft.com/office/drawing/2014/main" id="{55CB2363-638E-7979-C36B-39509156BA83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708681" y="567481"/>
                    <a:ext cx="2139157" cy="3288197"/>
                    <a:chOff x="708681" y="567481"/>
                    <a:chExt cx="2142275" cy="3288197"/>
                  </a:xfrm>
                </p:grpSpPr>
                <p:grpSp>
                  <p:nvGrpSpPr>
                    <p:cNvPr id="59" name="Group 58">
                      <a:extLst>
                        <a:ext uri="{FF2B5EF4-FFF2-40B4-BE49-F238E27FC236}">
                          <a16:creationId xmlns:a16="http://schemas.microsoft.com/office/drawing/2014/main" id="{3E530F10-6C0F-F139-5AEC-19FC7A560C9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08681" y="567481"/>
                      <a:ext cx="2142275" cy="3288197"/>
                      <a:chOff x="708681" y="567481"/>
                      <a:chExt cx="2468259" cy="4186375"/>
                    </a:xfrm>
                  </p:grpSpPr>
                  <p:sp>
                    <p:nvSpPr>
                      <p:cNvPr id="73" name="Rectangle 72">
                        <a:extLst>
                          <a:ext uri="{FF2B5EF4-FFF2-40B4-BE49-F238E27FC236}">
                            <a16:creationId xmlns:a16="http://schemas.microsoft.com/office/drawing/2014/main" id="{FC673842-A598-B735-ED1C-D5FE08AB758B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708681" y="567481"/>
                        <a:ext cx="2404718" cy="4186375"/>
                      </a:xfrm>
                      <a:prstGeom prst="rect">
                        <a:avLst/>
                      </a:prstGeom>
                      <a:solidFill>
                        <a:schemeClr val="bg1">
                          <a:lumMod val="85000"/>
                        </a:schemeClr>
                      </a:solidFill>
                      <a:ln w="952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wrap="square" lIns="18288" tIns="0" rIns="0" bIns="0" rtlCol="0" anchor="ctr" upright="1"/>
                      <a:lstStyle>
                        <a:lvl1pPr marL="0" indent="0">
                          <a:defRPr sz="1100"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200" indent="0">
                          <a:defRPr sz="1100"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400" indent="0">
                          <a:defRPr sz="1100"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600" indent="0">
                          <a:defRPr sz="1100"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800" indent="0">
                          <a:defRPr sz="1100"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6000" indent="0">
                          <a:defRPr sz="1100"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200" indent="0">
                          <a:defRPr sz="1100"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400" indent="0">
                          <a:defRPr sz="1100"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600" indent="0">
                          <a:defRPr sz="1100"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l"/>
                        <a:endParaRPr lang="LID4096" sz="1100"/>
                      </a:p>
                    </p:txBody>
                  </p:sp>
                  <p:grpSp>
                    <p:nvGrpSpPr>
                      <p:cNvPr id="74" name="Group 73">
                        <a:extLst>
                          <a:ext uri="{FF2B5EF4-FFF2-40B4-BE49-F238E27FC236}">
                            <a16:creationId xmlns:a16="http://schemas.microsoft.com/office/drawing/2014/main" id="{7809BDBE-9916-FBAC-8842-6895EF30E47E}"/>
                          </a:ext>
                        </a:extLst>
                      </p:cNvPr>
                      <p:cNvGrpSpPr>
                        <a:grpSpLocks noChangeAspect="1"/>
                      </p:cNvGrpSpPr>
                      <p:nvPr/>
                    </p:nvGrpSpPr>
                    <p:grpSpPr>
                      <a:xfrm>
                        <a:off x="1114570" y="733711"/>
                        <a:ext cx="2062370" cy="3573574"/>
                        <a:chOff x="1114570" y="733711"/>
                        <a:chExt cx="2062370" cy="3573574"/>
                      </a:xfrm>
                    </p:grpSpPr>
                    <p:sp>
                      <p:nvSpPr>
                        <p:cNvPr id="75" name="Freeform: Shape 74">
                          <a:extLst>
                            <a:ext uri="{FF2B5EF4-FFF2-40B4-BE49-F238E27FC236}">
                              <a16:creationId xmlns:a16="http://schemas.microsoft.com/office/drawing/2014/main" id="{AFBDB8BA-3127-21FE-0C54-1FA38A6D5DFC}"/>
                            </a:ext>
                          </a:extLst>
                        </p:cNvPr>
                        <p:cNvSpPr/>
                        <p:nvPr/>
                      </p:nvSpPr>
                      <p:spPr bwMode="auto">
                        <a:xfrm rot="10800000">
                          <a:off x="2555002" y="2064021"/>
                          <a:ext cx="91446" cy="2205161"/>
                        </a:xfrm>
                        <a:custGeom>
                          <a:avLst/>
                          <a:gdLst>
                            <a:gd name="connsiteX0" fmla="*/ 50362 w 109258"/>
                            <a:gd name="connsiteY0" fmla="*/ 0 h 2998305"/>
                            <a:gd name="connsiteX1" fmla="*/ 17232 w 109258"/>
                            <a:gd name="connsiteY1" fmla="*/ 41413 h 2998305"/>
                            <a:gd name="connsiteX2" fmla="*/ 25514 w 109258"/>
                            <a:gd name="connsiteY2" fmla="*/ 372718 h 2998305"/>
                            <a:gd name="connsiteX3" fmla="*/ 33797 w 109258"/>
                            <a:gd name="connsiteY3" fmla="*/ 762000 h 2998305"/>
                            <a:gd name="connsiteX4" fmla="*/ 50362 w 109258"/>
                            <a:gd name="connsiteY4" fmla="*/ 811696 h 2998305"/>
                            <a:gd name="connsiteX5" fmla="*/ 100058 w 109258"/>
                            <a:gd name="connsiteY5" fmla="*/ 969066 h 2998305"/>
                            <a:gd name="connsiteX6" fmla="*/ 91775 w 109258"/>
                            <a:gd name="connsiteY6" fmla="*/ 1126435 h 2998305"/>
                            <a:gd name="connsiteX7" fmla="*/ 58645 w 109258"/>
                            <a:gd name="connsiteY7" fmla="*/ 1267239 h 2998305"/>
                            <a:gd name="connsiteX8" fmla="*/ 83493 w 109258"/>
                            <a:gd name="connsiteY8" fmla="*/ 1722783 h 2998305"/>
                            <a:gd name="connsiteX9" fmla="*/ 91775 w 109258"/>
                            <a:gd name="connsiteY9" fmla="*/ 1813892 h 2998305"/>
                            <a:gd name="connsiteX10" fmla="*/ 100058 w 109258"/>
                            <a:gd name="connsiteY10" fmla="*/ 2898913 h 2998305"/>
                            <a:gd name="connsiteX11" fmla="*/ 108341 w 109258"/>
                            <a:gd name="connsiteY11" fmla="*/ 2923761 h 2998305"/>
                            <a:gd name="connsiteX12" fmla="*/ 108341 w 109258"/>
                            <a:gd name="connsiteY12" fmla="*/ 2998305 h 2998305"/>
                            <a:gd name="connsiteX0" fmla="*/ 50362 w 110332"/>
                            <a:gd name="connsiteY0" fmla="*/ 0 h 2924248"/>
                            <a:gd name="connsiteX1" fmla="*/ 17232 w 110332"/>
                            <a:gd name="connsiteY1" fmla="*/ 41413 h 2924248"/>
                            <a:gd name="connsiteX2" fmla="*/ 25514 w 110332"/>
                            <a:gd name="connsiteY2" fmla="*/ 372718 h 2924248"/>
                            <a:gd name="connsiteX3" fmla="*/ 33797 w 110332"/>
                            <a:gd name="connsiteY3" fmla="*/ 762000 h 2924248"/>
                            <a:gd name="connsiteX4" fmla="*/ 50362 w 110332"/>
                            <a:gd name="connsiteY4" fmla="*/ 811696 h 2924248"/>
                            <a:gd name="connsiteX5" fmla="*/ 100058 w 110332"/>
                            <a:gd name="connsiteY5" fmla="*/ 969066 h 2924248"/>
                            <a:gd name="connsiteX6" fmla="*/ 91775 w 110332"/>
                            <a:gd name="connsiteY6" fmla="*/ 1126435 h 2924248"/>
                            <a:gd name="connsiteX7" fmla="*/ 58645 w 110332"/>
                            <a:gd name="connsiteY7" fmla="*/ 1267239 h 2924248"/>
                            <a:gd name="connsiteX8" fmla="*/ 83493 w 110332"/>
                            <a:gd name="connsiteY8" fmla="*/ 1722783 h 2924248"/>
                            <a:gd name="connsiteX9" fmla="*/ 91775 w 110332"/>
                            <a:gd name="connsiteY9" fmla="*/ 1813892 h 2924248"/>
                            <a:gd name="connsiteX10" fmla="*/ 100058 w 110332"/>
                            <a:gd name="connsiteY10" fmla="*/ 2898913 h 2924248"/>
                            <a:gd name="connsiteX11" fmla="*/ 108341 w 110332"/>
                            <a:gd name="connsiteY11" fmla="*/ 2923761 h 2924248"/>
                            <a:gd name="connsiteX12" fmla="*/ 55726 w 110332"/>
                            <a:gd name="connsiteY12" fmla="*/ 2875809 h 2924248"/>
                            <a:gd name="connsiteX0" fmla="*/ 50362 w 114530"/>
                            <a:gd name="connsiteY0" fmla="*/ 0 h 2954839"/>
                            <a:gd name="connsiteX1" fmla="*/ 17232 w 114530"/>
                            <a:gd name="connsiteY1" fmla="*/ 41413 h 2954839"/>
                            <a:gd name="connsiteX2" fmla="*/ 25514 w 114530"/>
                            <a:gd name="connsiteY2" fmla="*/ 372718 h 2954839"/>
                            <a:gd name="connsiteX3" fmla="*/ 33797 w 114530"/>
                            <a:gd name="connsiteY3" fmla="*/ 762000 h 2954839"/>
                            <a:gd name="connsiteX4" fmla="*/ 50362 w 114530"/>
                            <a:gd name="connsiteY4" fmla="*/ 811696 h 2954839"/>
                            <a:gd name="connsiteX5" fmla="*/ 100058 w 114530"/>
                            <a:gd name="connsiteY5" fmla="*/ 969066 h 2954839"/>
                            <a:gd name="connsiteX6" fmla="*/ 91775 w 114530"/>
                            <a:gd name="connsiteY6" fmla="*/ 1126435 h 2954839"/>
                            <a:gd name="connsiteX7" fmla="*/ 58645 w 114530"/>
                            <a:gd name="connsiteY7" fmla="*/ 1267239 h 2954839"/>
                            <a:gd name="connsiteX8" fmla="*/ 83493 w 114530"/>
                            <a:gd name="connsiteY8" fmla="*/ 1722783 h 2954839"/>
                            <a:gd name="connsiteX9" fmla="*/ 91775 w 114530"/>
                            <a:gd name="connsiteY9" fmla="*/ 1813892 h 2954839"/>
                            <a:gd name="connsiteX10" fmla="*/ 100058 w 114530"/>
                            <a:gd name="connsiteY10" fmla="*/ 2898913 h 2954839"/>
                            <a:gd name="connsiteX11" fmla="*/ 108341 w 114530"/>
                            <a:gd name="connsiteY11" fmla="*/ 2923761 h 2954839"/>
                            <a:gd name="connsiteX12" fmla="*/ 114530 w 114530"/>
                            <a:gd name="connsiteY12" fmla="*/ 2954839 h 2954839"/>
                            <a:gd name="connsiteX0" fmla="*/ 61442 w 125610"/>
                            <a:gd name="connsiteY0" fmla="*/ 0 h 2954839"/>
                            <a:gd name="connsiteX1" fmla="*/ 28312 w 125610"/>
                            <a:gd name="connsiteY1" fmla="*/ 41413 h 2954839"/>
                            <a:gd name="connsiteX2" fmla="*/ 36594 w 125610"/>
                            <a:gd name="connsiteY2" fmla="*/ 372718 h 2954839"/>
                            <a:gd name="connsiteX3" fmla="*/ 44877 w 125610"/>
                            <a:gd name="connsiteY3" fmla="*/ 762000 h 2954839"/>
                            <a:gd name="connsiteX4" fmla="*/ 61442 w 125610"/>
                            <a:gd name="connsiteY4" fmla="*/ 811696 h 2954839"/>
                            <a:gd name="connsiteX5" fmla="*/ 111138 w 125610"/>
                            <a:gd name="connsiteY5" fmla="*/ 969066 h 2954839"/>
                            <a:gd name="connsiteX6" fmla="*/ 102855 w 125610"/>
                            <a:gd name="connsiteY6" fmla="*/ 1126435 h 2954839"/>
                            <a:gd name="connsiteX7" fmla="*/ 69725 w 125610"/>
                            <a:gd name="connsiteY7" fmla="*/ 1267239 h 2954839"/>
                            <a:gd name="connsiteX8" fmla="*/ 94573 w 125610"/>
                            <a:gd name="connsiteY8" fmla="*/ 1722783 h 2954839"/>
                            <a:gd name="connsiteX9" fmla="*/ 102855 w 125610"/>
                            <a:gd name="connsiteY9" fmla="*/ 1813892 h 2954839"/>
                            <a:gd name="connsiteX10" fmla="*/ 111138 w 125610"/>
                            <a:gd name="connsiteY10" fmla="*/ 2898913 h 2954839"/>
                            <a:gd name="connsiteX11" fmla="*/ 37 w 125610"/>
                            <a:gd name="connsiteY11" fmla="*/ 2942450 h 2954839"/>
                            <a:gd name="connsiteX12" fmla="*/ 125610 w 125610"/>
                            <a:gd name="connsiteY12" fmla="*/ 2954839 h 2954839"/>
                            <a:gd name="connsiteX0" fmla="*/ 61406 w 111102"/>
                            <a:gd name="connsiteY0" fmla="*/ 0 h 2986878"/>
                            <a:gd name="connsiteX1" fmla="*/ 28276 w 111102"/>
                            <a:gd name="connsiteY1" fmla="*/ 41413 h 2986878"/>
                            <a:gd name="connsiteX2" fmla="*/ 36558 w 111102"/>
                            <a:gd name="connsiteY2" fmla="*/ 372718 h 2986878"/>
                            <a:gd name="connsiteX3" fmla="*/ 44841 w 111102"/>
                            <a:gd name="connsiteY3" fmla="*/ 762000 h 2986878"/>
                            <a:gd name="connsiteX4" fmla="*/ 61406 w 111102"/>
                            <a:gd name="connsiteY4" fmla="*/ 811696 h 2986878"/>
                            <a:gd name="connsiteX5" fmla="*/ 111102 w 111102"/>
                            <a:gd name="connsiteY5" fmla="*/ 969066 h 2986878"/>
                            <a:gd name="connsiteX6" fmla="*/ 102819 w 111102"/>
                            <a:gd name="connsiteY6" fmla="*/ 1126435 h 2986878"/>
                            <a:gd name="connsiteX7" fmla="*/ 69689 w 111102"/>
                            <a:gd name="connsiteY7" fmla="*/ 1267239 h 2986878"/>
                            <a:gd name="connsiteX8" fmla="*/ 94537 w 111102"/>
                            <a:gd name="connsiteY8" fmla="*/ 1722783 h 2986878"/>
                            <a:gd name="connsiteX9" fmla="*/ 102819 w 111102"/>
                            <a:gd name="connsiteY9" fmla="*/ 1813892 h 2986878"/>
                            <a:gd name="connsiteX10" fmla="*/ 111102 w 111102"/>
                            <a:gd name="connsiteY10" fmla="*/ 2898913 h 2986878"/>
                            <a:gd name="connsiteX11" fmla="*/ 1 w 111102"/>
                            <a:gd name="connsiteY11" fmla="*/ 2942450 h 2986878"/>
                            <a:gd name="connsiteX12" fmla="*/ 110913 w 111102"/>
                            <a:gd name="connsiteY12" fmla="*/ 2986878 h 2986878"/>
                            <a:gd name="connsiteX0" fmla="*/ 50363 w 100103"/>
                            <a:gd name="connsiteY0" fmla="*/ 0 h 2986878"/>
                            <a:gd name="connsiteX1" fmla="*/ 17233 w 100103"/>
                            <a:gd name="connsiteY1" fmla="*/ 41413 h 2986878"/>
                            <a:gd name="connsiteX2" fmla="*/ 25515 w 100103"/>
                            <a:gd name="connsiteY2" fmla="*/ 372718 h 2986878"/>
                            <a:gd name="connsiteX3" fmla="*/ 33798 w 100103"/>
                            <a:gd name="connsiteY3" fmla="*/ 762000 h 2986878"/>
                            <a:gd name="connsiteX4" fmla="*/ 50363 w 100103"/>
                            <a:gd name="connsiteY4" fmla="*/ 811696 h 2986878"/>
                            <a:gd name="connsiteX5" fmla="*/ 100059 w 100103"/>
                            <a:gd name="connsiteY5" fmla="*/ 969066 h 2986878"/>
                            <a:gd name="connsiteX6" fmla="*/ 91776 w 100103"/>
                            <a:gd name="connsiteY6" fmla="*/ 1126435 h 2986878"/>
                            <a:gd name="connsiteX7" fmla="*/ 58646 w 100103"/>
                            <a:gd name="connsiteY7" fmla="*/ 1267239 h 2986878"/>
                            <a:gd name="connsiteX8" fmla="*/ 83494 w 100103"/>
                            <a:gd name="connsiteY8" fmla="*/ 1722783 h 2986878"/>
                            <a:gd name="connsiteX9" fmla="*/ 91776 w 100103"/>
                            <a:gd name="connsiteY9" fmla="*/ 1813892 h 2986878"/>
                            <a:gd name="connsiteX10" fmla="*/ 100059 w 100103"/>
                            <a:gd name="connsiteY10" fmla="*/ 2898913 h 2986878"/>
                            <a:gd name="connsiteX11" fmla="*/ 99963 w 100103"/>
                            <a:gd name="connsiteY11" fmla="*/ 2942450 h 2986878"/>
                            <a:gd name="connsiteX12" fmla="*/ 99870 w 100103"/>
                            <a:gd name="connsiteY12" fmla="*/ 2986878 h 2986878"/>
                            <a:gd name="connsiteX0" fmla="*/ 50363 w 100103"/>
                            <a:gd name="connsiteY0" fmla="*/ 0 h 2986878"/>
                            <a:gd name="connsiteX1" fmla="*/ 17233 w 100103"/>
                            <a:gd name="connsiteY1" fmla="*/ 41413 h 2986878"/>
                            <a:gd name="connsiteX2" fmla="*/ 25515 w 100103"/>
                            <a:gd name="connsiteY2" fmla="*/ 372718 h 2986878"/>
                            <a:gd name="connsiteX3" fmla="*/ 85743 w 100103"/>
                            <a:gd name="connsiteY3" fmla="*/ 635264 h 2986878"/>
                            <a:gd name="connsiteX4" fmla="*/ 50363 w 100103"/>
                            <a:gd name="connsiteY4" fmla="*/ 811696 h 2986878"/>
                            <a:gd name="connsiteX5" fmla="*/ 100059 w 100103"/>
                            <a:gd name="connsiteY5" fmla="*/ 969066 h 2986878"/>
                            <a:gd name="connsiteX6" fmla="*/ 91776 w 100103"/>
                            <a:gd name="connsiteY6" fmla="*/ 1126435 h 2986878"/>
                            <a:gd name="connsiteX7" fmla="*/ 58646 w 100103"/>
                            <a:gd name="connsiteY7" fmla="*/ 1267239 h 2986878"/>
                            <a:gd name="connsiteX8" fmla="*/ 83494 w 100103"/>
                            <a:gd name="connsiteY8" fmla="*/ 1722783 h 2986878"/>
                            <a:gd name="connsiteX9" fmla="*/ 91776 w 100103"/>
                            <a:gd name="connsiteY9" fmla="*/ 1813892 h 2986878"/>
                            <a:gd name="connsiteX10" fmla="*/ 100059 w 100103"/>
                            <a:gd name="connsiteY10" fmla="*/ 2898913 h 2986878"/>
                            <a:gd name="connsiteX11" fmla="*/ 99963 w 100103"/>
                            <a:gd name="connsiteY11" fmla="*/ 2942450 h 2986878"/>
                            <a:gd name="connsiteX12" fmla="*/ 99870 w 100103"/>
                            <a:gd name="connsiteY12" fmla="*/ 2986878 h 2986878"/>
                            <a:gd name="connsiteX0" fmla="*/ 33517 w 83257"/>
                            <a:gd name="connsiteY0" fmla="*/ 0 h 2986878"/>
                            <a:gd name="connsiteX1" fmla="*/ 387 w 83257"/>
                            <a:gd name="connsiteY1" fmla="*/ 41413 h 2986878"/>
                            <a:gd name="connsiteX2" fmla="*/ 56617 w 83257"/>
                            <a:gd name="connsiteY2" fmla="*/ 280546 h 2986878"/>
                            <a:gd name="connsiteX3" fmla="*/ 68897 w 83257"/>
                            <a:gd name="connsiteY3" fmla="*/ 635264 h 2986878"/>
                            <a:gd name="connsiteX4" fmla="*/ 33517 w 83257"/>
                            <a:gd name="connsiteY4" fmla="*/ 811696 h 2986878"/>
                            <a:gd name="connsiteX5" fmla="*/ 83213 w 83257"/>
                            <a:gd name="connsiteY5" fmla="*/ 969066 h 2986878"/>
                            <a:gd name="connsiteX6" fmla="*/ 74930 w 83257"/>
                            <a:gd name="connsiteY6" fmla="*/ 1126435 h 2986878"/>
                            <a:gd name="connsiteX7" fmla="*/ 41800 w 83257"/>
                            <a:gd name="connsiteY7" fmla="*/ 1267239 h 2986878"/>
                            <a:gd name="connsiteX8" fmla="*/ 66648 w 83257"/>
                            <a:gd name="connsiteY8" fmla="*/ 1722783 h 2986878"/>
                            <a:gd name="connsiteX9" fmla="*/ 74930 w 83257"/>
                            <a:gd name="connsiteY9" fmla="*/ 1813892 h 2986878"/>
                            <a:gd name="connsiteX10" fmla="*/ 83213 w 83257"/>
                            <a:gd name="connsiteY10" fmla="*/ 2898913 h 2986878"/>
                            <a:gd name="connsiteX11" fmla="*/ 83117 w 83257"/>
                            <a:gd name="connsiteY11" fmla="*/ 2942450 h 2986878"/>
                            <a:gd name="connsiteX12" fmla="*/ 83024 w 83257"/>
                            <a:gd name="connsiteY12" fmla="*/ 2986878 h 2986878"/>
                            <a:gd name="connsiteX0" fmla="*/ 3534 w 53274"/>
                            <a:gd name="connsiteY0" fmla="*/ 0 h 2986878"/>
                            <a:gd name="connsiteX1" fmla="*/ 14357 w 53274"/>
                            <a:gd name="connsiteY1" fmla="*/ 75978 h 2986878"/>
                            <a:gd name="connsiteX2" fmla="*/ 26634 w 53274"/>
                            <a:gd name="connsiteY2" fmla="*/ 280546 h 2986878"/>
                            <a:gd name="connsiteX3" fmla="*/ 38914 w 53274"/>
                            <a:gd name="connsiteY3" fmla="*/ 635264 h 2986878"/>
                            <a:gd name="connsiteX4" fmla="*/ 3534 w 53274"/>
                            <a:gd name="connsiteY4" fmla="*/ 811696 h 2986878"/>
                            <a:gd name="connsiteX5" fmla="*/ 53230 w 53274"/>
                            <a:gd name="connsiteY5" fmla="*/ 969066 h 2986878"/>
                            <a:gd name="connsiteX6" fmla="*/ 44947 w 53274"/>
                            <a:gd name="connsiteY6" fmla="*/ 1126435 h 2986878"/>
                            <a:gd name="connsiteX7" fmla="*/ 11817 w 53274"/>
                            <a:gd name="connsiteY7" fmla="*/ 1267239 h 2986878"/>
                            <a:gd name="connsiteX8" fmla="*/ 36665 w 53274"/>
                            <a:gd name="connsiteY8" fmla="*/ 1722783 h 2986878"/>
                            <a:gd name="connsiteX9" fmla="*/ 44947 w 53274"/>
                            <a:gd name="connsiteY9" fmla="*/ 1813892 h 2986878"/>
                            <a:gd name="connsiteX10" fmla="*/ 53230 w 53274"/>
                            <a:gd name="connsiteY10" fmla="*/ 2898913 h 2986878"/>
                            <a:gd name="connsiteX11" fmla="*/ 53134 w 53274"/>
                            <a:gd name="connsiteY11" fmla="*/ 2942450 h 2986878"/>
                            <a:gd name="connsiteX12" fmla="*/ 53041 w 53274"/>
                            <a:gd name="connsiteY12" fmla="*/ 2986878 h 298687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</a:cxnLst>
                          <a:rect l="l" t="t" r="r" b="b"/>
                          <a:pathLst>
                            <a:path w="53274" h="2986878">
                              <a:moveTo>
                                <a:pt x="3534" y="0"/>
                              </a:moveTo>
                              <a:cubicBezTo>
                                <a:pt x="-7509" y="13804"/>
                                <a:pt x="10507" y="29220"/>
                                <a:pt x="14357" y="75978"/>
                              </a:cubicBezTo>
                              <a:cubicBezTo>
                                <a:pt x="18207" y="122736"/>
                                <a:pt x="18432" y="198525"/>
                                <a:pt x="26634" y="280546"/>
                              </a:cubicBezTo>
                              <a:cubicBezTo>
                                <a:pt x="29395" y="410307"/>
                                <a:pt x="42764" y="546739"/>
                                <a:pt x="38914" y="635264"/>
                              </a:cubicBezTo>
                              <a:cubicBezTo>
                                <a:pt x="35064" y="723789"/>
                                <a:pt x="1148" y="756063"/>
                                <a:pt x="3534" y="811696"/>
                              </a:cubicBezTo>
                              <a:cubicBezTo>
                                <a:pt x="5920" y="867329"/>
                                <a:pt x="53230" y="969066"/>
                                <a:pt x="53230" y="969066"/>
                              </a:cubicBezTo>
                              <a:cubicBezTo>
                                <a:pt x="50469" y="1021522"/>
                                <a:pt x="50352" y="1074185"/>
                                <a:pt x="44947" y="1126435"/>
                              </a:cubicBezTo>
                              <a:cubicBezTo>
                                <a:pt x="39959" y="1174655"/>
                                <a:pt x="25039" y="1220963"/>
                                <a:pt x="11817" y="1267239"/>
                              </a:cubicBezTo>
                              <a:cubicBezTo>
                                <a:pt x="15421" y="1337521"/>
                                <a:pt x="27908" y="1604556"/>
                                <a:pt x="36665" y="1722783"/>
                              </a:cubicBezTo>
                              <a:cubicBezTo>
                                <a:pt x="38918" y="1753195"/>
                                <a:pt x="42186" y="1783522"/>
                                <a:pt x="44947" y="1813892"/>
                              </a:cubicBezTo>
                              <a:cubicBezTo>
                                <a:pt x="47708" y="2175566"/>
                                <a:pt x="47832" y="2537269"/>
                                <a:pt x="53230" y="2898913"/>
                              </a:cubicBezTo>
                              <a:cubicBezTo>
                                <a:pt x="53360" y="2907643"/>
                                <a:pt x="53165" y="2927789"/>
                                <a:pt x="53134" y="2942450"/>
                              </a:cubicBezTo>
                              <a:cubicBezTo>
                                <a:pt x="53103" y="2957111"/>
                                <a:pt x="53041" y="2962030"/>
                                <a:pt x="53041" y="2986878"/>
                              </a:cubicBezTo>
                            </a:path>
                          </a:pathLst>
                        </a:custGeom>
                        <a:noFill/>
                        <a:ln w="952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>
                        <a:effectLst/>
                        <a:extLs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rgbClr val="000000">
                                    <a:alpha val="74998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 wrap="square" lIns="18288" tIns="0" rIns="0" bIns="0" rtlCol="0" anchor="ctr" upright="1"/>
                        <a:lstStyle>
                          <a:lvl1pPr marL="0" indent="0">
                            <a:defRPr sz="1100">
                              <a:latin typeface="+mn-lt"/>
                              <a:ea typeface="+mn-ea"/>
                              <a:cs typeface="+mn-cs"/>
                            </a:defRPr>
                          </a:lvl1pPr>
                          <a:lvl2pPr marL="457200" indent="0">
                            <a:defRPr sz="1100">
                              <a:latin typeface="+mn-lt"/>
                              <a:ea typeface="+mn-ea"/>
                              <a:cs typeface="+mn-cs"/>
                            </a:defRPr>
                          </a:lvl2pPr>
                          <a:lvl3pPr marL="914400" indent="0">
                            <a:defRPr sz="1100">
                              <a:latin typeface="+mn-lt"/>
                              <a:ea typeface="+mn-ea"/>
                              <a:cs typeface="+mn-cs"/>
                            </a:defRPr>
                          </a:lvl3pPr>
                          <a:lvl4pPr marL="1371600" indent="0">
                            <a:defRPr sz="1100">
                              <a:latin typeface="+mn-lt"/>
                              <a:ea typeface="+mn-ea"/>
                              <a:cs typeface="+mn-cs"/>
                            </a:defRPr>
                          </a:lvl4pPr>
                          <a:lvl5pPr marL="1828800" indent="0">
                            <a:defRPr sz="1100">
                              <a:latin typeface="+mn-lt"/>
                              <a:ea typeface="+mn-ea"/>
                              <a:cs typeface="+mn-cs"/>
                            </a:defRPr>
                          </a:lvl5pPr>
                          <a:lvl6pPr marL="2286000" indent="0">
                            <a:defRPr sz="1100">
                              <a:latin typeface="+mn-lt"/>
                              <a:ea typeface="+mn-ea"/>
                              <a:cs typeface="+mn-cs"/>
                            </a:defRPr>
                          </a:lvl6pPr>
                          <a:lvl7pPr marL="2743200" indent="0">
                            <a:defRPr sz="1100">
                              <a:latin typeface="+mn-lt"/>
                              <a:ea typeface="+mn-ea"/>
                              <a:cs typeface="+mn-cs"/>
                            </a:defRPr>
                          </a:lvl7pPr>
                          <a:lvl8pPr marL="3200400" indent="0">
                            <a:defRPr sz="1100">
                              <a:latin typeface="+mn-lt"/>
                              <a:ea typeface="+mn-ea"/>
                              <a:cs typeface="+mn-cs"/>
                            </a:defRPr>
                          </a:lvl8pPr>
                          <a:lvl9pPr marL="3657600" indent="0">
                            <a:defRPr sz="1100">
                              <a:latin typeface="+mn-lt"/>
                              <a:ea typeface="+mn-ea"/>
                              <a:cs typeface="+mn-cs"/>
                            </a:defRPr>
                          </a:lvl9pPr>
                        </a:lstStyle>
                        <a:p>
                          <a:pPr algn="l"/>
                          <a:endParaRPr lang="LID4096" sz="1100"/>
                        </a:p>
                      </p:txBody>
                    </p:sp>
                    <p:sp>
                      <p:nvSpPr>
                        <p:cNvPr id="76" name="Cylinder 75">
                          <a:extLst>
                            <a:ext uri="{FF2B5EF4-FFF2-40B4-BE49-F238E27FC236}">
                              <a16:creationId xmlns:a16="http://schemas.microsoft.com/office/drawing/2014/main" id="{8F304E7F-4DCD-D501-A06E-69FEC8B7AB53}"/>
                            </a:ext>
                          </a:extLst>
                        </p:cNvPr>
                        <p:cNvSpPr/>
                        <p:nvPr/>
                      </p:nvSpPr>
                      <p:spPr bwMode="auto">
                        <a:xfrm>
                          <a:off x="1353372" y="1311242"/>
                          <a:ext cx="1010478" cy="2973457"/>
                        </a:xfrm>
                        <a:prstGeom prst="can">
                          <a:avLst>
                            <a:gd name="adj" fmla="val 61071"/>
                          </a:avLst>
                        </a:prstGeom>
                        <a:solidFill>
                          <a:srgbClr xmlns:mc="http://schemas.openxmlformats.org/markup-compatibility/2006" xmlns:a14="http://schemas.microsoft.com/office/drawing/2010/main" val="FFFFFF" mc:Ignorable="a14" a14:legacySpreadsheetColorIndex="9"/>
                        </a:solidFill>
                        <a:ln w="952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>
                        <a:effectLst/>
                        <a:extLs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rgbClr val="000000">
                                    <a:alpha val="74998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 wrap="square" lIns="18288" tIns="0" rIns="0" bIns="0" rtlCol="0" anchor="ctr" upright="1"/>
                        <a:lstStyle>
                          <a:lvl1pPr marL="0" indent="0">
                            <a:defRPr sz="1100">
                              <a:latin typeface="+mn-lt"/>
                              <a:ea typeface="+mn-ea"/>
                              <a:cs typeface="+mn-cs"/>
                            </a:defRPr>
                          </a:lvl1pPr>
                          <a:lvl2pPr marL="457200" indent="0">
                            <a:defRPr sz="1100">
                              <a:latin typeface="+mn-lt"/>
                              <a:ea typeface="+mn-ea"/>
                              <a:cs typeface="+mn-cs"/>
                            </a:defRPr>
                          </a:lvl2pPr>
                          <a:lvl3pPr marL="914400" indent="0">
                            <a:defRPr sz="1100">
                              <a:latin typeface="+mn-lt"/>
                              <a:ea typeface="+mn-ea"/>
                              <a:cs typeface="+mn-cs"/>
                            </a:defRPr>
                          </a:lvl3pPr>
                          <a:lvl4pPr marL="1371600" indent="0">
                            <a:defRPr sz="1100">
                              <a:latin typeface="+mn-lt"/>
                              <a:ea typeface="+mn-ea"/>
                              <a:cs typeface="+mn-cs"/>
                            </a:defRPr>
                          </a:lvl4pPr>
                          <a:lvl5pPr marL="1828800" indent="0">
                            <a:defRPr sz="1100">
                              <a:latin typeface="+mn-lt"/>
                              <a:ea typeface="+mn-ea"/>
                              <a:cs typeface="+mn-cs"/>
                            </a:defRPr>
                          </a:lvl5pPr>
                          <a:lvl6pPr marL="2286000" indent="0">
                            <a:defRPr sz="1100">
                              <a:latin typeface="+mn-lt"/>
                              <a:ea typeface="+mn-ea"/>
                              <a:cs typeface="+mn-cs"/>
                            </a:defRPr>
                          </a:lvl6pPr>
                          <a:lvl7pPr marL="2743200" indent="0">
                            <a:defRPr sz="1100">
                              <a:latin typeface="+mn-lt"/>
                              <a:ea typeface="+mn-ea"/>
                              <a:cs typeface="+mn-cs"/>
                            </a:defRPr>
                          </a:lvl7pPr>
                          <a:lvl8pPr marL="3200400" indent="0">
                            <a:defRPr sz="1100">
                              <a:latin typeface="+mn-lt"/>
                              <a:ea typeface="+mn-ea"/>
                              <a:cs typeface="+mn-cs"/>
                            </a:defRPr>
                          </a:lvl8pPr>
                          <a:lvl9pPr marL="3657600" indent="0">
                            <a:defRPr sz="1100">
                              <a:latin typeface="+mn-lt"/>
                              <a:ea typeface="+mn-ea"/>
                              <a:cs typeface="+mn-cs"/>
                            </a:defRPr>
                          </a:lvl9pPr>
                        </a:lstStyle>
                        <a:p>
                          <a:pPr algn="l"/>
                          <a:endParaRPr lang="LID4096" sz="1100"/>
                        </a:p>
                      </p:txBody>
                    </p:sp>
                    <p:cxnSp>
                      <p:nvCxnSpPr>
                        <p:cNvPr id="77" name="Straight Connector 76">
                          <a:extLst>
                            <a:ext uri="{FF2B5EF4-FFF2-40B4-BE49-F238E27FC236}">
                              <a16:creationId xmlns:a16="http://schemas.microsoft.com/office/drawing/2014/main" id="{AE72C281-5EA9-9D23-ED34-1DE2441BAB79}"/>
                            </a:ext>
                          </a:extLst>
                        </p:cNvPr>
                        <p:cNvCxnSpPr/>
                        <p:nvPr/>
                      </p:nvCxnSpPr>
                      <p:spPr bwMode="auto">
                        <a:xfrm>
                          <a:off x="1871127" y="783798"/>
                          <a:ext cx="654326" cy="0"/>
                        </a:xfrm>
                        <a:prstGeom prst="line">
                          <a:avLst/>
                        </a:prstGeom>
                        <a:solidFill>
                          <a:srgbClr xmlns:mc="http://schemas.openxmlformats.org/markup-compatibility/2006" xmlns:a14="http://schemas.microsoft.com/office/drawing/2010/main" val="FFFFFF" mc:Ignorable="a14" a14:legacySpreadsheetColorIndex="9"/>
                        </a:solidFill>
                        <a:ln w="952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triangle" w="med" len="med"/>
                          <a:tailEnd type="triangle" w="med" len="med"/>
                        </a:ln>
                        <a:effectLst/>
                        <a:extLs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rgbClr val="000000">
                                    <a:alpha val="74998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cxnSp>
                    <p:sp>
                      <p:nvSpPr>
                        <p:cNvPr id="78" name="TextBox 19">
                          <a:extLst>
                            <a:ext uri="{FF2B5EF4-FFF2-40B4-BE49-F238E27FC236}">
                              <a16:creationId xmlns:a16="http://schemas.microsoft.com/office/drawing/2014/main" id="{72AAD052-FCD7-0873-A95D-5D1260E40C7D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1989341" y="733711"/>
                          <a:ext cx="339587" cy="499957"/>
                        </a:xfrm>
                        <a:prstGeom prst="rect">
                          <a:avLst/>
                        </a:prstGeom>
                        <a:noFill/>
                        <a:ln w="9525" cmpd="sng">
                          <a:noFill/>
                        </a:ln>
                      </p:spPr>
                      <p:style>
                        <a:lnRef idx="0">
                          <a:scrgbClr r="0" g="0" b="0"/>
                        </a:lnRef>
                        <a:fillRef idx="0">
                          <a:scrgbClr r="0" g="0" b="0"/>
                        </a:fillRef>
                        <a:effectRef idx="0">
                          <a:scrgbClr r="0" g="0" b="0"/>
                        </a:effectRef>
                        <a:fontRef idx="minor">
                          <a:schemeClr val="dk1"/>
                        </a:fontRef>
                      </p:style>
                      <p:txBody>
                        <a:bodyPr wrap="square" rtlCol="0" anchor="t"/>
                        <a:lstStyle>
                          <a:lvl1pPr marL="0" indent="0">
                            <a:defRPr sz="110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1pPr>
                          <a:lvl2pPr marL="457200" indent="0">
                            <a:defRPr sz="110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2pPr>
                          <a:lvl3pPr marL="914400" indent="0">
                            <a:defRPr sz="110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3pPr>
                          <a:lvl4pPr marL="1371600" indent="0">
                            <a:defRPr sz="110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4pPr>
                          <a:lvl5pPr marL="1828800" indent="0">
                            <a:defRPr sz="110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5pPr>
                          <a:lvl6pPr marL="2286000" indent="0">
                            <a:defRPr sz="110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6pPr>
                          <a:lvl7pPr marL="2743200" indent="0">
                            <a:defRPr sz="110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7pPr>
                          <a:lvl8pPr marL="3200400" indent="0">
                            <a:defRPr sz="110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8pPr>
                          <a:lvl9pPr marL="3657600" indent="0">
                            <a:defRPr sz="110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9pPr>
                        </a:lstStyle>
                        <a:p>
                          <a:r>
                            <a:rPr lang="pt-BR" sz="1900" b="1">
                              <a:solidFill>
                                <a:srgbClr val="0000FF"/>
                              </a:solidFill>
                            </a:rPr>
                            <a:t>R</a:t>
                          </a:r>
                          <a:endParaRPr lang="LID4096" sz="1900" b="1">
                            <a:solidFill>
                              <a:srgbClr val="0000FF"/>
                            </a:solidFill>
                          </a:endParaRPr>
                        </a:p>
                      </p:txBody>
                    </p:sp>
                    <p:sp>
                      <p:nvSpPr>
                        <p:cNvPr id="80" name="TextBox 23">
                          <a:extLst>
                            <a:ext uri="{FF2B5EF4-FFF2-40B4-BE49-F238E27FC236}">
                              <a16:creationId xmlns:a16="http://schemas.microsoft.com/office/drawing/2014/main" id="{279CDDB7-17F1-092D-75D7-F9FBBFBB7EEC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2837353" y="2349589"/>
                          <a:ext cx="339587" cy="499957"/>
                        </a:xfrm>
                        <a:prstGeom prst="rect">
                          <a:avLst/>
                        </a:prstGeom>
                        <a:noFill/>
                        <a:ln w="9525" cmpd="sng">
                          <a:noFill/>
                        </a:ln>
                      </p:spPr>
                      <p:style>
                        <a:lnRef idx="0">
                          <a:scrgbClr r="0" g="0" b="0"/>
                        </a:lnRef>
                        <a:fillRef idx="0">
                          <a:scrgbClr r="0" g="0" b="0"/>
                        </a:fillRef>
                        <a:effectRef idx="0">
                          <a:scrgbClr r="0" g="0" b="0"/>
                        </a:effectRef>
                        <a:fontRef idx="minor">
                          <a:schemeClr val="dk1"/>
                        </a:fontRef>
                      </p:style>
                      <p:txBody>
                        <a:bodyPr wrap="square" rtlCol="0" anchor="t"/>
                        <a:lstStyle>
                          <a:lvl1pPr marL="0" indent="0">
                            <a:defRPr sz="110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1pPr>
                          <a:lvl2pPr marL="457200" indent="0">
                            <a:defRPr sz="110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2pPr>
                          <a:lvl3pPr marL="914400" indent="0">
                            <a:defRPr sz="110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3pPr>
                          <a:lvl4pPr marL="1371600" indent="0">
                            <a:defRPr sz="110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4pPr>
                          <a:lvl5pPr marL="1828800" indent="0">
                            <a:defRPr sz="110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5pPr>
                          <a:lvl6pPr marL="2286000" indent="0">
                            <a:defRPr sz="110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6pPr>
                          <a:lvl7pPr marL="2743200" indent="0">
                            <a:defRPr sz="110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7pPr>
                          <a:lvl8pPr marL="3200400" indent="0">
                            <a:defRPr sz="110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8pPr>
                          <a:lvl9pPr marL="3657600" indent="0">
                            <a:defRPr sz="110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9pPr>
                        </a:lstStyle>
                        <a:p>
                          <a:r>
                            <a:rPr lang="pt-BR" sz="1900" b="1">
                              <a:solidFill>
                                <a:srgbClr val="0000FF"/>
                              </a:solidFill>
                            </a:rPr>
                            <a:t>L</a:t>
                          </a:r>
                          <a:endParaRPr lang="LID4096" sz="1900" b="1">
                            <a:solidFill>
                              <a:srgbClr val="0000FF"/>
                            </a:solidFill>
                          </a:endParaRPr>
                        </a:p>
                      </p:txBody>
                    </p:sp>
                    <p:sp>
                      <p:nvSpPr>
                        <p:cNvPr id="81" name="TextBox 24">
                          <a:extLst>
                            <a:ext uri="{FF2B5EF4-FFF2-40B4-BE49-F238E27FC236}">
                              <a16:creationId xmlns:a16="http://schemas.microsoft.com/office/drawing/2014/main" id="{BB6F6815-9F25-534F-B248-6281E1960E72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1524732" y="931369"/>
                          <a:ext cx="339589" cy="499957"/>
                        </a:xfrm>
                        <a:prstGeom prst="rect">
                          <a:avLst/>
                        </a:prstGeom>
                        <a:noFill/>
                        <a:ln w="9525" cmpd="sng">
                          <a:noFill/>
                        </a:ln>
                      </p:spPr>
                      <p:style>
                        <a:lnRef idx="0">
                          <a:scrgbClr r="0" g="0" b="0"/>
                        </a:lnRef>
                        <a:fillRef idx="0">
                          <a:scrgbClr r="0" g="0" b="0"/>
                        </a:fillRef>
                        <a:effectRef idx="0">
                          <a:scrgbClr r="0" g="0" b="0"/>
                        </a:effectRef>
                        <a:fontRef idx="minor">
                          <a:schemeClr val="dk1"/>
                        </a:fontRef>
                      </p:style>
                      <p:txBody>
                        <a:bodyPr wrap="square" rtlCol="0" anchor="t"/>
                        <a:lstStyle>
                          <a:lvl1pPr marL="0" indent="0">
                            <a:defRPr sz="110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1pPr>
                          <a:lvl2pPr marL="457200" indent="0">
                            <a:defRPr sz="110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2pPr>
                          <a:lvl3pPr marL="914400" indent="0">
                            <a:defRPr sz="110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3pPr>
                          <a:lvl4pPr marL="1371600" indent="0">
                            <a:defRPr sz="110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4pPr>
                          <a:lvl5pPr marL="1828800" indent="0">
                            <a:defRPr sz="110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5pPr>
                          <a:lvl6pPr marL="2286000" indent="0">
                            <a:defRPr sz="110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6pPr>
                          <a:lvl7pPr marL="2743200" indent="0">
                            <a:defRPr sz="110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7pPr>
                          <a:lvl8pPr marL="3200400" indent="0">
                            <a:defRPr sz="110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8pPr>
                          <a:lvl9pPr marL="3657600" indent="0">
                            <a:defRPr sz="110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9pPr>
                        </a:lstStyle>
                        <a:p>
                          <a:r>
                            <a:rPr lang="pt-BR" sz="1900" b="1">
                              <a:solidFill>
                                <a:srgbClr val="0000FF"/>
                              </a:solidFill>
                            </a:rPr>
                            <a:t>r</a:t>
                          </a:r>
                          <a:endParaRPr lang="LID4096" sz="1900" b="1">
                            <a:solidFill>
                              <a:srgbClr val="0000FF"/>
                            </a:solidFill>
                          </a:endParaRPr>
                        </a:p>
                      </p:txBody>
                    </p:sp>
                    <p:cxnSp>
                      <p:nvCxnSpPr>
                        <p:cNvPr id="82" name="Straight Connector 81">
                          <a:extLst>
                            <a:ext uri="{FF2B5EF4-FFF2-40B4-BE49-F238E27FC236}">
                              <a16:creationId xmlns:a16="http://schemas.microsoft.com/office/drawing/2014/main" id="{E9524CD1-C9E6-801E-2352-5A129A4FB8F2}"/>
                            </a:ext>
                          </a:extLst>
                        </p:cNvPr>
                        <p:cNvCxnSpPr/>
                        <p:nvPr/>
                      </p:nvCxnSpPr>
                      <p:spPr bwMode="auto">
                        <a:xfrm flipH="1" flipV="1">
                          <a:off x="1438539" y="1434166"/>
                          <a:ext cx="457910" cy="195943"/>
                        </a:xfrm>
                        <a:prstGeom prst="line">
                          <a:avLst/>
                        </a:prstGeom>
                        <a:solidFill>
                          <a:srgbClr xmlns:mc="http://schemas.openxmlformats.org/markup-compatibility/2006" xmlns:a14="http://schemas.microsoft.com/office/drawing/2010/main" val="FFFFFF" mc:Ignorable="a14" a14:legacySpreadsheetColorIndex="9"/>
                        </a:solidFill>
                        <a:ln w="952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triangle" w="med" len="med"/>
                          <a:tailEnd type="triangle" w="med" len="med"/>
                        </a:ln>
                        <a:effectLst/>
                        <a:extLs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rgbClr val="000000">
                                    <a:alpha val="74998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cxnSp>
                    <p:cxnSp>
                      <p:nvCxnSpPr>
                        <p:cNvPr id="83" name="Straight Connector 82">
                          <a:extLst>
                            <a:ext uri="{FF2B5EF4-FFF2-40B4-BE49-F238E27FC236}">
                              <a16:creationId xmlns:a16="http://schemas.microsoft.com/office/drawing/2014/main" id="{982309DC-31A0-06E0-7F12-FBCE24DE1621}"/>
                            </a:ext>
                          </a:extLst>
                        </p:cNvPr>
                        <p:cNvCxnSpPr/>
                        <p:nvPr/>
                      </p:nvCxnSpPr>
                      <p:spPr bwMode="auto">
                        <a:xfrm>
                          <a:off x="2803878" y="2133378"/>
                          <a:ext cx="0" cy="2074516"/>
                        </a:xfrm>
                        <a:prstGeom prst="line">
                          <a:avLst/>
                        </a:prstGeom>
                        <a:solidFill>
                          <a:srgbClr xmlns:mc="http://schemas.openxmlformats.org/markup-compatibility/2006" xmlns:a14="http://schemas.microsoft.com/office/drawing/2010/main" val="FFFFFF" mc:Ignorable="a14" a14:legacySpreadsheetColorIndex="9"/>
                        </a:solidFill>
                        <a:ln w="952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triangle" w="med" len="med"/>
                          <a:tailEnd type="triangle" w="med" len="med"/>
                        </a:ln>
                        <a:effectLst/>
                        <a:extLs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rgbClr val="000000">
                                    <a:alpha val="74998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cxnSp>
                    <p:sp>
                      <p:nvSpPr>
                        <p:cNvPr id="84" name="Freeform: Shape 83">
                          <a:extLst>
                            <a:ext uri="{FF2B5EF4-FFF2-40B4-BE49-F238E27FC236}">
                              <a16:creationId xmlns:a16="http://schemas.microsoft.com/office/drawing/2014/main" id="{7515C1B0-65AC-3A1D-5CF7-C6A6E3A422A0}"/>
                            </a:ext>
                          </a:extLst>
                        </p:cNvPr>
                        <p:cNvSpPr/>
                        <p:nvPr/>
                      </p:nvSpPr>
                      <p:spPr bwMode="auto">
                        <a:xfrm>
                          <a:off x="1114570" y="2032251"/>
                          <a:ext cx="150272" cy="2275034"/>
                        </a:xfrm>
                        <a:custGeom>
                          <a:avLst/>
                          <a:gdLst>
                            <a:gd name="connsiteX0" fmla="*/ 0 w 107757"/>
                            <a:gd name="connsiteY0" fmla="*/ 0 h 3031435"/>
                            <a:gd name="connsiteX1" fmla="*/ 49695 w 107757"/>
                            <a:gd name="connsiteY1" fmla="*/ 1035326 h 3031435"/>
                            <a:gd name="connsiteX2" fmla="*/ 82826 w 107757"/>
                            <a:gd name="connsiteY2" fmla="*/ 2012674 h 3031435"/>
                            <a:gd name="connsiteX3" fmla="*/ 91108 w 107757"/>
                            <a:gd name="connsiteY3" fmla="*/ 2128630 h 3031435"/>
                            <a:gd name="connsiteX4" fmla="*/ 107674 w 107757"/>
                            <a:gd name="connsiteY4" fmla="*/ 2261152 h 3031435"/>
                            <a:gd name="connsiteX5" fmla="*/ 91108 w 107757"/>
                            <a:gd name="connsiteY5" fmla="*/ 2584174 h 3031435"/>
                            <a:gd name="connsiteX6" fmla="*/ 57978 w 107757"/>
                            <a:gd name="connsiteY6" fmla="*/ 2766391 h 3031435"/>
                            <a:gd name="connsiteX7" fmla="*/ 49695 w 107757"/>
                            <a:gd name="connsiteY7" fmla="*/ 2865783 h 3031435"/>
                            <a:gd name="connsiteX8" fmla="*/ 16565 w 107757"/>
                            <a:gd name="connsiteY8" fmla="*/ 2973456 h 3031435"/>
                            <a:gd name="connsiteX9" fmla="*/ 41413 w 107757"/>
                            <a:gd name="connsiteY9" fmla="*/ 3031435 h 3031435"/>
                            <a:gd name="connsiteX0" fmla="*/ 0 w 107757"/>
                            <a:gd name="connsiteY0" fmla="*/ 0 h 3031435"/>
                            <a:gd name="connsiteX1" fmla="*/ 49695 w 107757"/>
                            <a:gd name="connsiteY1" fmla="*/ 1035326 h 3031435"/>
                            <a:gd name="connsiteX2" fmla="*/ 74825 w 107757"/>
                            <a:gd name="connsiteY2" fmla="*/ 2012673 h 3031435"/>
                            <a:gd name="connsiteX3" fmla="*/ 91108 w 107757"/>
                            <a:gd name="connsiteY3" fmla="*/ 2128630 h 3031435"/>
                            <a:gd name="connsiteX4" fmla="*/ 107674 w 107757"/>
                            <a:gd name="connsiteY4" fmla="*/ 2261152 h 3031435"/>
                            <a:gd name="connsiteX5" fmla="*/ 91108 w 107757"/>
                            <a:gd name="connsiteY5" fmla="*/ 2584174 h 3031435"/>
                            <a:gd name="connsiteX6" fmla="*/ 57978 w 107757"/>
                            <a:gd name="connsiteY6" fmla="*/ 2766391 h 3031435"/>
                            <a:gd name="connsiteX7" fmla="*/ 49695 w 107757"/>
                            <a:gd name="connsiteY7" fmla="*/ 2865783 h 3031435"/>
                            <a:gd name="connsiteX8" fmla="*/ 16565 w 107757"/>
                            <a:gd name="connsiteY8" fmla="*/ 2973456 h 3031435"/>
                            <a:gd name="connsiteX9" fmla="*/ 41413 w 107757"/>
                            <a:gd name="connsiteY9" fmla="*/ 3031435 h 3031435"/>
                            <a:gd name="connsiteX0" fmla="*/ 0 w 107757"/>
                            <a:gd name="connsiteY0" fmla="*/ 0 h 3031435"/>
                            <a:gd name="connsiteX1" fmla="*/ 49695 w 107757"/>
                            <a:gd name="connsiteY1" fmla="*/ 1035326 h 3031435"/>
                            <a:gd name="connsiteX2" fmla="*/ 74825 w 107757"/>
                            <a:gd name="connsiteY2" fmla="*/ 2012673 h 3031435"/>
                            <a:gd name="connsiteX3" fmla="*/ 18547 w 107757"/>
                            <a:gd name="connsiteY3" fmla="*/ 2231531 h 3031435"/>
                            <a:gd name="connsiteX4" fmla="*/ 107674 w 107757"/>
                            <a:gd name="connsiteY4" fmla="*/ 2261152 h 3031435"/>
                            <a:gd name="connsiteX5" fmla="*/ 91108 w 107757"/>
                            <a:gd name="connsiteY5" fmla="*/ 2584174 h 3031435"/>
                            <a:gd name="connsiteX6" fmla="*/ 57978 w 107757"/>
                            <a:gd name="connsiteY6" fmla="*/ 2766391 h 3031435"/>
                            <a:gd name="connsiteX7" fmla="*/ 49695 w 107757"/>
                            <a:gd name="connsiteY7" fmla="*/ 2865783 h 3031435"/>
                            <a:gd name="connsiteX8" fmla="*/ 16565 w 107757"/>
                            <a:gd name="connsiteY8" fmla="*/ 2973456 h 3031435"/>
                            <a:gd name="connsiteX9" fmla="*/ 41413 w 107757"/>
                            <a:gd name="connsiteY9" fmla="*/ 3031435 h 3031435"/>
                            <a:gd name="connsiteX0" fmla="*/ 18959 w 126716"/>
                            <a:gd name="connsiteY0" fmla="*/ 0 h 3031435"/>
                            <a:gd name="connsiteX1" fmla="*/ 68654 w 126716"/>
                            <a:gd name="connsiteY1" fmla="*/ 1035326 h 3031435"/>
                            <a:gd name="connsiteX2" fmla="*/ 54394 w 126716"/>
                            <a:gd name="connsiteY2" fmla="*/ 2012673 h 3031435"/>
                            <a:gd name="connsiteX3" fmla="*/ 37506 w 126716"/>
                            <a:gd name="connsiteY3" fmla="*/ 2231531 h 3031435"/>
                            <a:gd name="connsiteX4" fmla="*/ 126633 w 126716"/>
                            <a:gd name="connsiteY4" fmla="*/ 2261152 h 3031435"/>
                            <a:gd name="connsiteX5" fmla="*/ 110067 w 126716"/>
                            <a:gd name="connsiteY5" fmla="*/ 2584174 h 3031435"/>
                            <a:gd name="connsiteX6" fmla="*/ 76937 w 126716"/>
                            <a:gd name="connsiteY6" fmla="*/ 2766391 h 3031435"/>
                            <a:gd name="connsiteX7" fmla="*/ 68654 w 126716"/>
                            <a:gd name="connsiteY7" fmla="*/ 2865783 h 3031435"/>
                            <a:gd name="connsiteX8" fmla="*/ 35524 w 126716"/>
                            <a:gd name="connsiteY8" fmla="*/ 2973456 h 3031435"/>
                            <a:gd name="connsiteX9" fmla="*/ 60372 w 126716"/>
                            <a:gd name="connsiteY9" fmla="*/ 3031435 h 3031435"/>
                            <a:gd name="connsiteX0" fmla="*/ 0 w 107757"/>
                            <a:gd name="connsiteY0" fmla="*/ 0 h 3031435"/>
                            <a:gd name="connsiteX1" fmla="*/ 49695 w 107757"/>
                            <a:gd name="connsiteY1" fmla="*/ 1035326 h 3031435"/>
                            <a:gd name="connsiteX2" fmla="*/ 35435 w 107757"/>
                            <a:gd name="connsiteY2" fmla="*/ 2012673 h 3031435"/>
                            <a:gd name="connsiteX3" fmla="*/ 18547 w 107757"/>
                            <a:gd name="connsiteY3" fmla="*/ 2231531 h 3031435"/>
                            <a:gd name="connsiteX4" fmla="*/ 107674 w 107757"/>
                            <a:gd name="connsiteY4" fmla="*/ 2261152 h 3031435"/>
                            <a:gd name="connsiteX5" fmla="*/ 91108 w 107757"/>
                            <a:gd name="connsiteY5" fmla="*/ 2584174 h 3031435"/>
                            <a:gd name="connsiteX6" fmla="*/ 57978 w 107757"/>
                            <a:gd name="connsiteY6" fmla="*/ 2766391 h 3031435"/>
                            <a:gd name="connsiteX7" fmla="*/ 49695 w 107757"/>
                            <a:gd name="connsiteY7" fmla="*/ 2865783 h 3031435"/>
                            <a:gd name="connsiteX8" fmla="*/ 16565 w 107757"/>
                            <a:gd name="connsiteY8" fmla="*/ 2973456 h 3031435"/>
                            <a:gd name="connsiteX9" fmla="*/ 41413 w 107757"/>
                            <a:gd name="connsiteY9" fmla="*/ 3031435 h 3031435"/>
                            <a:gd name="connsiteX0" fmla="*/ 0 w 91198"/>
                            <a:gd name="connsiteY0" fmla="*/ 0 h 3031435"/>
                            <a:gd name="connsiteX1" fmla="*/ 49695 w 91198"/>
                            <a:gd name="connsiteY1" fmla="*/ 1035326 h 3031435"/>
                            <a:gd name="connsiteX2" fmla="*/ 35435 w 91198"/>
                            <a:gd name="connsiteY2" fmla="*/ 2012673 h 3031435"/>
                            <a:gd name="connsiteX3" fmla="*/ 18547 w 91198"/>
                            <a:gd name="connsiteY3" fmla="*/ 2231531 h 3031435"/>
                            <a:gd name="connsiteX4" fmla="*/ 47552 w 91198"/>
                            <a:gd name="connsiteY4" fmla="*/ 2473814 h 3031435"/>
                            <a:gd name="connsiteX5" fmla="*/ 91108 w 91198"/>
                            <a:gd name="connsiteY5" fmla="*/ 2584174 h 3031435"/>
                            <a:gd name="connsiteX6" fmla="*/ 57978 w 91198"/>
                            <a:gd name="connsiteY6" fmla="*/ 2766391 h 3031435"/>
                            <a:gd name="connsiteX7" fmla="*/ 49695 w 91198"/>
                            <a:gd name="connsiteY7" fmla="*/ 2865783 h 3031435"/>
                            <a:gd name="connsiteX8" fmla="*/ 16565 w 91198"/>
                            <a:gd name="connsiteY8" fmla="*/ 2973456 h 3031435"/>
                            <a:gd name="connsiteX9" fmla="*/ 41413 w 91198"/>
                            <a:gd name="connsiteY9" fmla="*/ 3031435 h 3031435"/>
                            <a:gd name="connsiteX0" fmla="*/ 0 w 76185"/>
                            <a:gd name="connsiteY0" fmla="*/ 0 h 3031435"/>
                            <a:gd name="connsiteX1" fmla="*/ 49695 w 76185"/>
                            <a:gd name="connsiteY1" fmla="*/ 1035326 h 3031435"/>
                            <a:gd name="connsiteX2" fmla="*/ 35435 w 76185"/>
                            <a:gd name="connsiteY2" fmla="*/ 2012673 h 3031435"/>
                            <a:gd name="connsiteX3" fmla="*/ 18547 w 76185"/>
                            <a:gd name="connsiteY3" fmla="*/ 2231531 h 3031435"/>
                            <a:gd name="connsiteX4" fmla="*/ 47552 w 76185"/>
                            <a:gd name="connsiteY4" fmla="*/ 2473814 h 3031435"/>
                            <a:gd name="connsiteX5" fmla="*/ 33059 w 76185"/>
                            <a:gd name="connsiteY5" fmla="*/ 2625335 h 3031435"/>
                            <a:gd name="connsiteX6" fmla="*/ 57978 w 76185"/>
                            <a:gd name="connsiteY6" fmla="*/ 2766391 h 3031435"/>
                            <a:gd name="connsiteX7" fmla="*/ 49695 w 76185"/>
                            <a:gd name="connsiteY7" fmla="*/ 2865783 h 3031435"/>
                            <a:gd name="connsiteX8" fmla="*/ 16565 w 76185"/>
                            <a:gd name="connsiteY8" fmla="*/ 2973456 h 3031435"/>
                            <a:gd name="connsiteX9" fmla="*/ 41413 w 76185"/>
                            <a:gd name="connsiteY9" fmla="*/ 3031435 h 3031435"/>
                            <a:gd name="connsiteX0" fmla="*/ 0 w 76185"/>
                            <a:gd name="connsiteY0" fmla="*/ 0 h 3031435"/>
                            <a:gd name="connsiteX1" fmla="*/ 49695 w 76185"/>
                            <a:gd name="connsiteY1" fmla="*/ 1035326 h 3031435"/>
                            <a:gd name="connsiteX2" fmla="*/ 35435 w 76185"/>
                            <a:gd name="connsiteY2" fmla="*/ 2012673 h 3031435"/>
                            <a:gd name="connsiteX3" fmla="*/ 18547 w 76185"/>
                            <a:gd name="connsiteY3" fmla="*/ 2231531 h 3031435"/>
                            <a:gd name="connsiteX4" fmla="*/ 47552 w 76185"/>
                            <a:gd name="connsiteY4" fmla="*/ 2473814 h 3031435"/>
                            <a:gd name="connsiteX5" fmla="*/ 33059 w 76185"/>
                            <a:gd name="connsiteY5" fmla="*/ 2625335 h 3031435"/>
                            <a:gd name="connsiteX6" fmla="*/ 57978 w 76185"/>
                            <a:gd name="connsiteY6" fmla="*/ 2766391 h 3031435"/>
                            <a:gd name="connsiteX7" fmla="*/ 49695 w 76185"/>
                            <a:gd name="connsiteY7" fmla="*/ 2865783 h 3031435"/>
                            <a:gd name="connsiteX8" fmla="*/ 53882 w 76185"/>
                            <a:gd name="connsiteY8" fmla="*/ 2939155 h 3031435"/>
                            <a:gd name="connsiteX9" fmla="*/ 41413 w 76185"/>
                            <a:gd name="connsiteY9" fmla="*/ 3031435 h 303143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</a:cxnLst>
                          <a:rect l="l" t="t" r="r" b="b"/>
                          <a:pathLst>
                            <a:path w="76185" h="3031435">
                              <a:moveTo>
                                <a:pt x="0" y="0"/>
                              </a:moveTo>
                              <a:cubicBezTo>
                                <a:pt x="139309" y="348276"/>
                                <a:pt x="43789" y="699881"/>
                                <a:pt x="49695" y="1035326"/>
                              </a:cubicBezTo>
                              <a:cubicBezTo>
                                <a:pt x="55601" y="1370771"/>
                                <a:pt x="2109" y="1543374"/>
                                <a:pt x="35435" y="2012673"/>
                              </a:cubicBezTo>
                              <a:cubicBezTo>
                                <a:pt x="38196" y="2051325"/>
                                <a:pt x="16528" y="2154674"/>
                                <a:pt x="18547" y="2231531"/>
                              </a:cubicBezTo>
                              <a:cubicBezTo>
                                <a:pt x="20566" y="2308388"/>
                                <a:pt x="46563" y="2429307"/>
                                <a:pt x="47552" y="2473814"/>
                              </a:cubicBezTo>
                              <a:cubicBezTo>
                                <a:pt x="48327" y="2508708"/>
                                <a:pt x="31321" y="2576572"/>
                                <a:pt x="33059" y="2625335"/>
                              </a:cubicBezTo>
                              <a:cubicBezTo>
                                <a:pt x="34797" y="2674098"/>
                                <a:pt x="69021" y="2705652"/>
                                <a:pt x="57978" y="2766391"/>
                              </a:cubicBezTo>
                              <a:cubicBezTo>
                                <a:pt x="55217" y="2799522"/>
                                <a:pt x="50378" y="2836989"/>
                                <a:pt x="49695" y="2865783"/>
                              </a:cubicBezTo>
                              <a:cubicBezTo>
                                <a:pt x="49012" y="2894577"/>
                                <a:pt x="50110" y="2916524"/>
                                <a:pt x="53882" y="2939155"/>
                              </a:cubicBezTo>
                              <a:cubicBezTo>
                                <a:pt x="57339" y="2959895"/>
                                <a:pt x="33130" y="3012109"/>
                                <a:pt x="41413" y="3031435"/>
                              </a:cubicBezTo>
                            </a:path>
                          </a:pathLst>
                        </a:custGeom>
                        <a:noFill/>
                        <a:ln w="952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>
                        <a:effectLst/>
                        <a:extLs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rgbClr val="000000">
                                    <a:alpha val="74998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 wrap="square" lIns="18288" tIns="0" rIns="0" bIns="0" rtlCol="0" anchor="ctr" upright="1"/>
                        <a:lstStyle>
                          <a:lvl1pPr marL="0" indent="0">
                            <a:defRPr sz="1100">
                              <a:latin typeface="+mn-lt"/>
                              <a:ea typeface="+mn-ea"/>
                              <a:cs typeface="+mn-cs"/>
                            </a:defRPr>
                          </a:lvl1pPr>
                          <a:lvl2pPr marL="457200" indent="0">
                            <a:defRPr sz="1100">
                              <a:latin typeface="+mn-lt"/>
                              <a:ea typeface="+mn-ea"/>
                              <a:cs typeface="+mn-cs"/>
                            </a:defRPr>
                          </a:lvl2pPr>
                          <a:lvl3pPr marL="914400" indent="0">
                            <a:defRPr sz="1100">
                              <a:latin typeface="+mn-lt"/>
                              <a:ea typeface="+mn-ea"/>
                              <a:cs typeface="+mn-cs"/>
                            </a:defRPr>
                          </a:lvl3pPr>
                          <a:lvl4pPr marL="1371600" indent="0">
                            <a:defRPr sz="1100">
                              <a:latin typeface="+mn-lt"/>
                              <a:ea typeface="+mn-ea"/>
                              <a:cs typeface="+mn-cs"/>
                            </a:defRPr>
                          </a:lvl4pPr>
                          <a:lvl5pPr marL="1828800" indent="0">
                            <a:defRPr sz="1100">
                              <a:latin typeface="+mn-lt"/>
                              <a:ea typeface="+mn-ea"/>
                              <a:cs typeface="+mn-cs"/>
                            </a:defRPr>
                          </a:lvl5pPr>
                          <a:lvl6pPr marL="2286000" indent="0">
                            <a:defRPr sz="1100">
                              <a:latin typeface="+mn-lt"/>
                              <a:ea typeface="+mn-ea"/>
                              <a:cs typeface="+mn-cs"/>
                            </a:defRPr>
                          </a:lvl6pPr>
                          <a:lvl7pPr marL="2743200" indent="0">
                            <a:defRPr sz="1100">
                              <a:latin typeface="+mn-lt"/>
                              <a:ea typeface="+mn-ea"/>
                              <a:cs typeface="+mn-cs"/>
                            </a:defRPr>
                          </a:lvl7pPr>
                          <a:lvl8pPr marL="3200400" indent="0">
                            <a:defRPr sz="1100">
                              <a:latin typeface="+mn-lt"/>
                              <a:ea typeface="+mn-ea"/>
                              <a:cs typeface="+mn-cs"/>
                            </a:defRPr>
                          </a:lvl8pPr>
                          <a:lvl9pPr marL="3657600" indent="0">
                            <a:defRPr sz="1100">
                              <a:latin typeface="+mn-lt"/>
                              <a:ea typeface="+mn-ea"/>
                              <a:cs typeface="+mn-cs"/>
                            </a:defRPr>
                          </a:lvl9pPr>
                        </a:lstStyle>
                        <a:p>
                          <a:pPr algn="l"/>
                          <a:endParaRPr lang="LID4096" sz="1100"/>
                        </a:p>
                      </p:txBody>
                    </p:sp>
                  </p:grpSp>
                </p:grpSp>
                <p:grpSp>
                  <p:nvGrpSpPr>
                    <p:cNvPr id="60" name="Group 59">
                      <a:extLst>
                        <a:ext uri="{FF2B5EF4-FFF2-40B4-BE49-F238E27FC236}">
                          <a16:creationId xmlns:a16="http://schemas.microsoft.com/office/drawing/2014/main" id="{F7EB6796-FE95-8EF5-8C3C-4F614BDA8F8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270277" y="1896817"/>
                      <a:ext cx="887730" cy="1331495"/>
                      <a:chOff x="1270277" y="1896817"/>
                      <a:chExt cx="887730" cy="1331495"/>
                    </a:xfrm>
                  </p:grpSpPr>
                  <p:cxnSp>
                    <p:nvCxnSpPr>
                      <p:cNvPr id="61" name="Straight Connector 60">
                        <a:extLst>
                          <a:ext uri="{FF2B5EF4-FFF2-40B4-BE49-F238E27FC236}">
                            <a16:creationId xmlns:a16="http://schemas.microsoft.com/office/drawing/2014/main" id="{F0509B34-CB12-792A-B974-F95B31B35B73}"/>
                          </a:ext>
                        </a:extLst>
                      </p:cNvPr>
                      <p:cNvCxnSpPr/>
                      <p:nvPr/>
                    </p:nvCxnSpPr>
                    <p:spPr bwMode="auto">
                      <a:xfrm flipH="1" flipV="1">
                        <a:off x="1282309" y="3228312"/>
                        <a:ext cx="868680" cy="0"/>
                      </a:xfrm>
                      <a:prstGeom prst="line">
                        <a:avLst/>
                      </a:prstGeom>
                      <a:solidFill>
                        <a:srgbClr xmlns:mc="http://schemas.openxmlformats.org/markup-compatibility/2006" xmlns:a14="http://schemas.microsoft.com/office/drawing/2010/main" val="FFFFFF" mc:Ignorable="a14" a14:legacySpreadsheetColorIndex="9"/>
                      </a:solidFill>
                      <a:ln w="952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cxnSp>
                  <p:cxnSp>
                    <p:nvCxnSpPr>
                      <p:cNvPr id="62" name="Straight Connector 61">
                        <a:extLst>
                          <a:ext uri="{FF2B5EF4-FFF2-40B4-BE49-F238E27FC236}">
                            <a16:creationId xmlns:a16="http://schemas.microsoft.com/office/drawing/2014/main" id="{71CDBB9D-E54C-A2D6-8509-C406C4D09557}"/>
                          </a:ext>
                        </a:extLst>
                      </p:cNvPr>
                      <p:cNvCxnSpPr/>
                      <p:nvPr/>
                    </p:nvCxnSpPr>
                    <p:spPr bwMode="auto">
                      <a:xfrm flipH="1" flipV="1">
                        <a:off x="1284314" y="3089949"/>
                        <a:ext cx="868680" cy="0"/>
                      </a:xfrm>
                      <a:prstGeom prst="line">
                        <a:avLst/>
                      </a:prstGeom>
                      <a:solidFill>
                        <a:srgbClr xmlns:mc="http://schemas.openxmlformats.org/markup-compatibility/2006" xmlns:a14="http://schemas.microsoft.com/office/drawing/2010/main" val="FFFFFF" mc:Ignorable="a14" a14:legacySpreadsheetColorIndex="9"/>
                      </a:solidFill>
                      <a:ln w="952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cxnSp>
                  <p:cxnSp>
                    <p:nvCxnSpPr>
                      <p:cNvPr id="63" name="Straight Connector 62">
                        <a:extLst>
                          <a:ext uri="{FF2B5EF4-FFF2-40B4-BE49-F238E27FC236}">
                            <a16:creationId xmlns:a16="http://schemas.microsoft.com/office/drawing/2014/main" id="{61C0E6BF-7CEE-E443-A4D6-8597B254272D}"/>
                          </a:ext>
                        </a:extLst>
                      </p:cNvPr>
                      <p:cNvCxnSpPr/>
                      <p:nvPr/>
                    </p:nvCxnSpPr>
                    <p:spPr bwMode="auto">
                      <a:xfrm flipH="1" flipV="1">
                        <a:off x="1281306" y="2966625"/>
                        <a:ext cx="868680" cy="0"/>
                      </a:xfrm>
                      <a:prstGeom prst="line">
                        <a:avLst/>
                      </a:prstGeom>
                      <a:solidFill>
                        <a:srgbClr xmlns:mc="http://schemas.openxmlformats.org/markup-compatibility/2006" xmlns:a14="http://schemas.microsoft.com/office/drawing/2010/main" val="FFFFFF" mc:Ignorable="a14" a14:legacySpreadsheetColorIndex="9"/>
                      </a:solidFill>
                      <a:ln w="952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cxnSp>
                  <p:cxnSp>
                    <p:nvCxnSpPr>
                      <p:cNvPr id="64" name="Straight Connector 63">
                        <a:extLst>
                          <a:ext uri="{FF2B5EF4-FFF2-40B4-BE49-F238E27FC236}">
                            <a16:creationId xmlns:a16="http://schemas.microsoft.com/office/drawing/2014/main" id="{768F794E-8CC4-30D6-357C-BF19863910C6}"/>
                          </a:ext>
                        </a:extLst>
                      </p:cNvPr>
                      <p:cNvCxnSpPr/>
                      <p:nvPr/>
                    </p:nvCxnSpPr>
                    <p:spPr bwMode="auto">
                      <a:xfrm flipH="1" flipV="1">
                        <a:off x="1276293" y="2856335"/>
                        <a:ext cx="868680" cy="0"/>
                      </a:xfrm>
                      <a:prstGeom prst="line">
                        <a:avLst/>
                      </a:prstGeom>
                      <a:solidFill>
                        <a:srgbClr xmlns:mc="http://schemas.openxmlformats.org/markup-compatibility/2006" xmlns:a14="http://schemas.microsoft.com/office/drawing/2010/main" val="FFFFFF" mc:Ignorable="a14" a14:legacySpreadsheetColorIndex="9"/>
                      </a:solidFill>
                      <a:ln w="952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cxnSp>
                  <p:cxnSp>
                    <p:nvCxnSpPr>
                      <p:cNvPr id="65" name="Straight Connector 64">
                        <a:extLst>
                          <a:ext uri="{FF2B5EF4-FFF2-40B4-BE49-F238E27FC236}">
                            <a16:creationId xmlns:a16="http://schemas.microsoft.com/office/drawing/2014/main" id="{827676A8-E5F1-716C-6209-3BDD70F6304F}"/>
                          </a:ext>
                        </a:extLst>
                      </p:cNvPr>
                      <p:cNvCxnSpPr/>
                      <p:nvPr/>
                    </p:nvCxnSpPr>
                    <p:spPr bwMode="auto">
                      <a:xfrm flipH="1" flipV="1">
                        <a:off x="1273285" y="2733011"/>
                        <a:ext cx="868680" cy="0"/>
                      </a:xfrm>
                      <a:prstGeom prst="line">
                        <a:avLst/>
                      </a:prstGeom>
                      <a:solidFill>
                        <a:srgbClr xmlns:mc="http://schemas.openxmlformats.org/markup-compatibility/2006" xmlns:a14="http://schemas.microsoft.com/office/drawing/2010/main" val="FFFFFF" mc:Ignorable="a14" a14:legacySpreadsheetColorIndex="9"/>
                      </a:solidFill>
                      <a:ln w="952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cxnSp>
                  <p:cxnSp>
                    <p:nvCxnSpPr>
                      <p:cNvPr id="66" name="Straight Connector 65">
                        <a:extLst>
                          <a:ext uri="{FF2B5EF4-FFF2-40B4-BE49-F238E27FC236}">
                            <a16:creationId xmlns:a16="http://schemas.microsoft.com/office/drawing/2014/main" id="{1E3DD27A-635B-AF70-7147-1830F796A2B5}"/>
                          </a:ext>
                        </a:extLst>
                      </p:cNvPr>
                      <p:cNvCxnSpPr/>
                      <p:nvPr/>
                    </p:nvCxnSpPr>
                    <p:spPr bwMode="auto">
                      <a:xfrm flipH="1" flipV="1">
                        <a:off x="1273285" y="2622722"/>
                        <a:ext cx="868680" cy="0"/>
                      </a:xfrm>
                      <a:prstGeom prst="line">
                        <a:avLst/>
                      </a:prstGeom>
                      <a:solidFill>
                        <a:srgbClr xmlns:mc="http://schemas.openxmlformats.org/markup-compatibility/2006" xmlns:a14="http://schemas.microsoft.com/office/drawing/2010/main" val="FFFFFF" mc:Ignorable="a14" a14:legacySpreadsheetColorIndex="9"/>
                      </a:solidFill>
                      <a:ln w="952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cxnSp>
                  <p:cxnSp>
                    <p:nvCxnSpPr>
                      <p:cNvPr id="67" name="Straight Connector 66">
                        <a:extLst>
                          <a:ext uri="{FF2B5EF4-FFF2-40B4-BE49-F238E27FC236}">
                            <a16:creationId xmlns:a16="http://schemas.microsoft.com/office/drawing/2014/main" id="{A0711C18-CBCD-68F3-CCB4-1A41E82A9283}"/>
                          </a:ext>
                        </a:extLst>
                      </p:cNvPr>
                      <p:cNvCxnSpPr/>
                      <p:nvPr/>
                    </p:nvCxnSpPr>
                    <p:spPr bwMode="auto">
                      <a:xfrm flipH="1" flipV="1">
                        <a:off x="1270277" y="2499398"/>
                        <a:ext cx="868680" cy="0"/>
                      </a:xfrm>
                      <a:prstGeom prst="line">
                        <a:avLst/>
                      </a:prstGeom>
                      <a:solidFill>
                        <a:srgbClr xmlns:mc="http://schemas.openxmlformats.org/markup-compatibility/2006" xmlns:a14="http://schemas.microsoft.com/office/drawing/2010/main" val="FFFFFF" mc:Ignorable="a14" a14:legacySpreadsheetColorIndex="9"/>
                      </a:solidFill>
                      <a:ln w="952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cxnSp>
                  <p:cxnSp>
                    <p:nvCxnSpPr>
                      <p:cNvPr id="68" name="Straight Connector 67">
                        <a:extLst>
                          <a:ext uri="{FF2B5EF4-FFF2-40B4-BE49-F238E27FC236}">
                            <a16:creationId xmlns:a16="http://schemas.microsoft.com/office/drawing/2014/main" id="{5AB7EEE3-9683-4629-AFD6-6615EF93566D}"/>
                          </a:ext>
                        </a:extLst>
                      </p:cNvPr>
                      <p:cNvCxnSpPr/>
                      <p:nvPr/>
                    </p:nvCxnSpPr>
                    <p:spPr bwMode="auto">
                      <a:xfrm flipH="1" flipV="1">
                        <a:off x="1275291" y="2389108"/>
                        <a:ext cx="868679" cy="0"/>
                      </a:xfrm>
                      <a:prstGeom prst="line">
                        <a:avLst/>
                      </a:prstGeom>
                      <a:solidFill>
                        <a:srgbClr xmlns:mc="http://schemas.openxmlformats.org/markup-compatibility/2006" xmlns:a14="http://schemas.microsoft.com/office/drawing/2010/main" val="FFFFFF" mc:Ignorable="a14" a14:legacySpreadsheetColorIndex="9"/>
                      </a:solidFill>
                      <a:ln w="952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cxnSp>
                  <p:cxnSp>
                    <p:nvCxnSpPr>
                      <p:cNvPr id="69" name="Straight Connector 68">
                        <a:extLst>
                          <a:ext uri="{FF2B5EF4-FFF2-40B4-BE49-F238E27FC236}">
                            <a16:creationId xmlns:a16="http://schemas.microsoft.com/office/drawing/2014/main" id="{A5CB405F-E9BB-B812-415F-1EF437D61248}"/>
                          </a:ext>
                        </a:extLst>
                      </p:cNvPr>
                      <p:cNvCxnSpPr/>
                      <p:nvPr/>
                    </p:nvCxnSpPr>
                    <p:spPr bwMode="auto">
                      <a:xfrm flipH="1" flipV="1">
                        <a:off x="1272283" y="2265784"/>
                        <a:ext cx="868680" cy="0"/>
                      </a:xfrm>
                      <a:prstGeom prst="line">
                        <a:avLst/>
                      </a:prstGeom>
                      <a:solidFill>
                        <a:srgbClr xmlns:mc="http://schemas.openxmlformats.org/markup-compatibility/2006" xmlns:a14="http://schemas.microsoft.com/office/drawing/2010/main" val="FFFFFF" mc:Ignorable="a14" a14:legacySpreadsheetColorIndex="9"/>
                      </a:solidFill>
                      <a:ln w="952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cxnSp>
                  <p:cxnSp>
                    <p:nvCxnSpPr>
                      <p:cNvPr id="70" name="Straight Connector 69">
                        <a:extLst>
                          <a:ext uri="{FF2B5EF4-FFF2-40B4-BE49-F238E27FC236}">
                            <a16:creationId xmlns:a16="http://schemas.microsoft.com/office/drawing/2014/main" id="{5C37CFC0-DBD3-D096-C2AF-D5B6080DB011}"/>
                          </a:ext>
                        </a:extLst>
                      </p:cNvPr>
                      <p:cNvCxnSpPr/>
                      <p:nvPr/>
                    </p:nvCxnSpPr>
                    <p:spPr bwMode="auto">
                      <a:xfrm flipH="1" flipV="1">
                        <a:off x="1282309" y="2145469"/>
                        <a:ext cx="868680" cy="0"/>
                      </a:xfrm>
                      <a:prstGeom prst="line">
                        <a:avLst/>
                      </a:prstGeom>
                      <a:solidFill>
                        <a:srgbClr xmlns:mc="http://schemas.openxmlformats.org/markup-compatibility/2006" xmlns:a14="http://schemas.microsoft.com/office/drawing/2010/main" val="FFFFFF" mc:Ignorable="a14" a14:legacySpreadsheetColorIndex="9"/>
                      </a:solidFill>
                      <a:ln w="952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cxnSp>
                  <p:cxnSp>
                    <p:nvCxnSpPr>
                      <p:cNvPr id="71" name="Straight Connector 70">
                        <a:extLst>
                          <a:ext uri="{FF2B5EF4-FFF2-40B4-BE49-F238E27FC236}">
                            <a16:creationId xmlns:a16="http://schemas.microsoft.com/office/drawing/2014/main" id="{69E9160D-D3E4-8A30-356F-E7D3263F8333}"/>
                          </a:ext>
                        </a:extLst>
                      </p:cNvPr>
                      <p:cNvCxnSpPr/>
                      <p:nvPr/>
                    </p:nvCxnSpPr>
                    <p:spPr bwMode="auto">
                      <a:xfrm flipH="1" flipV="1">
                        <a:off x="1279301" y="2022145"/>
                        <a:ext cx="868680" cy="0"/>
                      </a:xfrm>
                      <a:prstGeom prst="line">
                        <a:avLst/>
                      </a:prstGeom>
                      <a:solidFill>
                        <a:srgbClr xmlns:mc="http://schemas.openxmlformats.org/markup-compatibility/2006" xmlns:a14="http://schemas.microsoft.com/office/drawing/2010/main" val="FFFFFF" mc:Ignorable="a14" a14:legacySpreadsheetColorIndex="9"/>
                      </a:solidFill>
                      <a:ln w="952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cxnSp>
                  <p:cxnSp>
                    <p:nvCxnSpPr>
                      <p:cNvPr id="72" name="Straight Connector 71">
                        <a:extLst>
                          <a:ext uri="{FF2B5EF4-FFF2-40B4-BE49-F238E27FC236}">
                            <a16:creationId xmlns:a16="http://schemas.microsoft.com/office/drawing/2014/main" id="{8F4BB2D6-0476-33BB-6D6E-6F755F069762}"/>
                          </a:ext>
                        </a:extLst>
                      </p:cNvPr>
                      <p:cNvCxnSpPr/>
                      <p:nvPr/>
                    </p:nvCxnSpPr>
                    <p:spPr bwMode="auto">
                      <a:xfrm flipH="1" flipV="1">
                        <a:off x="1289327" y="1896817"/>
                        <a:ext cx="868680" cy="0"/>
                      </a:xfrm>
                      <a:prstGeom prst="line">
                        <a:avLst/>
                      </a:prstGeom>
                      <a:solidFill>
                        <a:srgbClr xmlns:mc="http://schemas.openxmlformats.org/markup-compatibility/2006" xmlns:a14="http://schemas.microsoft.com/office/drawing/2010/main" val="FFFFFF" mc:Ignorable="a14" a14:legacySpreadsheetColorIndex="9"/>
                      </a:solidFill>
                      <a:ln w="952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cxnSp>
                </p:grpSp>
              </p:grpSp>
              <p:sp>
                <p:nvSpPr>
                  <p:cNvPr id="58" name="Cylinder 57">
                    <a:extLst>
                      <a:ext uri="{FF2B5EF4-FFF2-40B4-BE49-F238E27FC236}">
                        <a16:creationId xmlns:a16="http://schemas.microsoft.com/office/drawing/2014/main" id="{147F4AD3-756C-0D35-74F6-807F537EE15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265860" y="0"/>
                    <a:ext cx="875747" cy="1812902"/>
                  </a:xfrm>
                  <a:prstGeom prst="can">
                    <a:avLst>
                      <a:gd name="adj" fmla="val 61071"/>
                    </a:avLst>
                  </a:prstGeom>
                  <a:noFill/>
                  <a:ln w="9525" cap="flat" cmpd="sng" algn="ctr">
                    <a:solidFill>
                      <a:sysClr val="windowText" lastClr="00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wrap="square" lIns="18288" tIns="0" rIns="0" bIns="0" rtlCol="0" anchor="ctr" upright="1"/>
                  <a:lstStyle>
                    <a:lvl1pPr marL="0" indent="0">
                      <a:defRPr sz="1100"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l"/>
                    <a:endParaRPr lang="LID4096" sz="1100"/>
                  </a:p>
                </p:txBody>
              </p:sp>
            </p:grpSp>
            <p:cxnSp>
              <p:nvCxnSpPr>
                <p:cNvPr id="55" name="Straight Connector 54">
                  <a:extLst>
                    <a:ext uri="{FF2B5EF4-FFF2-40B4-BE49-F238E27FC236}">
                      <a16:creationId xmlns:a16="http://schemas.microsoft.com/office/drawing/2014/main" id="{BF05C8AF-3373-5334-76D9-0CB1646FFA5A}"/>
                    </a:ext>
                  </a:extLst>
                </p:cNvPr>
                <p:cNvCxnSpPr/>
                <p:nvPr/>
              </p:nvCxnSpPr>
              <p:spPr bwMode="auto">
                <a:xfrm flipH="1">
                  <a:off x="1699381" y="203047"/>
                  <a:ext cx="0" cy="1188720"/>
                </a:xfrm>
                <a:prstGeom prst="line">
                  <a:avLst/>
                </a:prstGeom>
                <a:solidFill>
                  <a:srgbClr xmlns:mc="http://schemas.openxmlformats.org/markup-compatibility/2006" xmlns:a14="http://schemas.microsoft.com/office/drawing/2010/main" val="FFFFFF" mc:Ignorable="a14" a14:legacySpreadsheetColorIndex="9"/>
                </a:solidFill>
                <a:ln w="9525" cap="flat" cmpd="sng" algn="ctr">
                  <a:solidFill>
                    <a:sysClr val="windowText" lastClr="000000"/>
                  </a:solidFill>
                  <a:prstDash val="dash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56" name="Straight Connector 55">
                  <a:extLst>
                    <a:ext uri="{FF2B5EF4-FFF2-40B4-BE49-F238E27FC236}">
                      <a16:creationId xmlns:a16="http://schemas.microsoft.com/office/drawing/2014/main" id="{8BA38876-3CB6-1396-7B4E-41C669974FC1}"/>
                    </a:ext>
                  </a:extLst>
                </p:cNvPr>
                <p:cNvCxnSpPr/>
                <p:nvPr/>
              </p:nvCxnSpPr>
              <p:spPr bwMode="auto">
                <a:xfrm flipH="1">
                  <a:off x="2284930" y="164947"/>
                  <a:ext cx="5829" cy="1386685"/>
                </a:xfrm>
                <a:prstGeom prst="line">
                  <a:avLst/>
                </a:prstGeom>
                <a:solidFill>
                  <a:srgbClr xmlns:mc="http://schemas.openxmlformats.org/markup-compatibility/2006" xmlns:a14="http://schemas.microsoft.com/office/drawing/2010/main" val="FFFFFF" mc:Ignorable="a14" a14:legacySpreadsheetColorIndex="9"/>
                </a:solidFill>
                <a:ln w="9525" cap="flat" cmpd="sng" algn="ctr">
                  <a:solidFill>
                    <a:sysClr val="windowText" lastClr="000000"/>
                  </a:solidFill>
                  <a:prstDash val="dash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</p:cxnSp>
          </p:grpSp>
          <p:sp>
            <p:nvSpPr>
              <p:cNvPr id="52" name="Arc 51">
                <a:extLst>
                  <a:ext uri="{FF2B5EF4-FFF2-40B4-BE49-F238E27FC236}">
                    <a16:creationId xmlns:a16="http://schemas.microsoft.com/office/drawing/2014/main" id="{EC4D8C97-D758-9846-E584-525647D6707C}"/>
                  </a:ext>
                </a:extLst>
              </p:cNvPr>
              <p:cNvSpPr/>
              <p:nvPr/>
            </p:nvSpPr>
            <p:spPr bwMode="auto">
              <a:xfrm>
                <a:off x="0" y="567708"/>
                <a:ext cx="1432892" cy="1805607"/>
              </a:xfrm>
              <a:prstGeom prst="arc">
                <a:avLst/>
              </a:prstGeom>
              <a:noFill/>
              <a:ln w="28575" cap="flat" cmpd="sng" algn="ctr">
                <a:solidFill>
                  <a:srgbClr val="0000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square" lIns="18288" tIns="0" rIns="0" bIns="0" rtlCol="0" anchor="ctr" upright="1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l"/>
                <a:endParaRPr lang="LID4096" sz="110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3" name="Arc 52">
                <a:extLst>
                  <a:ext uri="{FF2B5EF4-FFF2-40B4-BE49-F238E27FC236}">
                    <a16:creationId xmlns:a16="http://schemas.microsoft.com/office/drawing/2014/main" id="{8D462F3C-108E-29B0-5916-2ACC1F0F66F8}"/>
                  </a:ext>
                </a:extLst>
              </p:cNvPr>
              <p:cNvSpPr/>
              <p:nvPr/>
            </p:nvSpPr>
            <p:spPr bwMode="auto">
              <a:xfrm flipH="1">
                <a:off x="2570922" y="567708"/>
                <a:ext cx="1628360" cy="1900029"/>
              </a:xfrm>
              <a:prstGeom prst="arc">
                <a:avLst/>
              </a:prstGeom>
              <a:noFill/>
              <a:ln w="28575" cap="flat" cmpd="sng" algn="ctr">
                <a:solidFill>
                  <a:srgbClr val="0000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square" lIns="18288" tIns="0" rIns="0" bIns="0" rtlCol="0" anchor="ctr" upright="1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endParaRPr lang="LID4096" sz="1100"/>
              </a:p>
            </p:txBody>
          </p:sp>
        </p:grp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E8E75123-8259-01C3-8F03-69185C6F09D8}"/>
                </a:ext>
              </a:extLst>
            </p:cNvPr>
            <p:cNvCxnSpPr/>
            <p:nvPr/>
          </p:nvCxnSpPr>
          <p:spPr bwMode="auto">
            <a:xfrm flipH="1">
              <a:off x="1209260" y="186709"/>
              <a:ext cx="7609" cy="1380809"/>
            </a:xfrm>
            <a:prstGeom prst="line">
              <a:avLst/>
            </a:prstGeom>
            <a:solidFill>
              <a:srgbClr xmlns:mc="http://schemas.openxmlformats.org/markup-compatibility/2006" xmlns:a14="http://schemas.microsoft.com/office/drawing/2010/main" val="FFFFFF" mc:Ignorable="a14" a14:legacySpreadsheetColorIndex="9"/>
            </a:solidFill>
            <a:ln w="9525" cap="flat" cmpd="sng" algn="ctr">
              <a:solidFill>
                <a:sysClr val="windowText" lastClr="000000"/>
              </a:solidFill>
              <a:prstDash val="dash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E035B8C0-45D1-F0AC-F27F-0A3BB3EB79B8}"/>
              </a:ext>
            </a:extLst>
          </p:cNvPr>
          <p:cNvGrpSpPr>
            <a:grpSpLocks noChangeAspect="1"/>
          </p:cNvGrpSpPr>
          <p:nvPr/>
        </p:nvGrpSpPr>
        <p:grpSpPr>
          <a:xfrm>
            <a:off x="2040459" y="3565031"/>
            <a:ext cx="966535" cy="3043736"/>
            <a:chOff x="3341413" y="1140980"/>
            <a:chExt cx="1736289" cy="5467786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F565846B-A242-A9E9-C52A-ECE2B2D15F5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341413" y="4180326"/>
              <a:ext cx="1728378" cy="2428440"/>
              <a:chOff x="4173713" y="1148307"/>
              <a:chExt cx="1103976" cy="4528158"/>
            </a:xfrm>
          </p:grpSpPr>
          <p:sp>
            <p:nvSpPr>
              <p:cNvPr id="3" name="Cylinder 2">
                <a:extLst>
                  <a:ext uri="{FF2B5EF4-FFF2-40B4-BE49-F238E27FC236}">
                    <a16:creationId xmlns:a16="http://schemas.microsoft.com/office/drawing/2014/main" id="{64C1E28F-660B-E598-08B6-9366BEBAC818}"/>
                  </a:ext>
                </a:extLst>
              </p:cNvPr>
              <p:cNvSpPr/>
              <p:nvPr/>
            </p:nvSpPr>
            <p:spPr>
              <a:xfrm>
                <a:off x="4386764" y="1148307"/>
                <a:ext cx="629181" cy="4312595"/>
              </a:xfrm>
              <a:prstGeom prst="can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sp>
            <p:nvSpPr>
              <p:cNvPr id="4" name="Cylinder 3">
                <a:extLst>
                  <a:ext uri="{FF2B5EF4-FFF2-40B4-BE49-F238E27FC236}">
                    <a16:creationId xmlns:a16="http://schemas.microsoft.com/office/drawing/2014/main" id="{C781F23D-F303-C4BF-6DC4-D76C4A3CF142}"/>
                  </a:ext>
                </a:extLst>
              </p:cNvPr>
              <p:cNvSpPr/>
              <p:nvPr/>
            </p:nvSpPr>
            <p:spPr>
              <a:xfrm>
                <a:off x="4173713" y="1491812"/>
                <a:ext cx="1103976" cy="4184653"/>
              </a:xfrm>
              <a:prstGeom prst="can">
                <a:avLst>
                  <a:gd name="adj" fmla="val 21845"/>
                </a:avLst>
              </a:prstGeom>
              <a:solidFill>
                <a:srgbClr val="FF0000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B611CD4A-03FD-8E10-F502-D3E12D06E5EF}"/>
                </a:ext>
              </a:extLst>
            </p:cNvPr>
            <p:cNvGrpSpPr/>
            <p:nvPr/>
          </p:nvGrpSpPr>
          <p:grpSpPr>
            <a:xfrm>
              <a:off x="3779824" y="1140980"/>
              <a:ext cx="1297878" cy="2888583"/>
              <a:chOff x="4716108" y="264256"/>
              <a:chExt cx="1297878" cy="2888583"/>
            </a:xfrm>
          </p:grpSpPr>
          <p:sp>
            <p:nvSpPr>
              <p:cNvPr id="6" name="Cylinder 5">
                <a:extLst>
                  <a:ext uri="{FF2B5EF4-FFF2-40B4-BE49-F238E27FC236}">
                    <a16:creationId xmlns:a16="http://schemas.microsoft.com/office/drawing/2014/main" id="{7A784476-A6C4-5791-B8F7-3348448ACFFF}"/>
                  </a:ext>
                </a:extLst>
              </p:cNvPr>
              <p:cNvSpPr/>
              <p:nvPr/>
            </p:nvSpPr>
            <p:spPr>
              <a:xfrm>
                <a:off x="4716108" y="840005"/>
                <a:ext cx="725593" cy="2312834"/>
              </a:xfrm>
              <a:prstGeom prst="can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sp>
            <p:nvSpPr>
              <p:cNvPr id="7" name="Freeform: Shape 6">
                <a:extLst>
                  <a:ext uri="{FF2B5EF4-FFF2-40B4-BE49-F238E27FC236}">
                    <a16:creationId xmlns:a16="http://schemas.microsoft.com/office/drawing/2014/main" id="{92AAEC69-ACC2-67DC-F832-5F4E4C100AE6}"/>
                  </a:ext>
                </a:extLst>
              </p:cNvPr>
              <p:cNvSpPr/>
              <p:nvPr/>
            </p:nvSpPr>
            <p:spPr>
              <a:xfrm>
                <a:off x="5000837" y="264256"/>
                <a:ext cx="1013149" cy="659669"/>
              </a:xfrm>
              <a:custGeom>
                <a:avLst/>
                <a:gdLst>
                  <a:gd name="connsiteX0" fmla="*/ 79699 w 1013149"/>
                  <a:gd name="connsiteY0" fmla="*/ 659669 h 659669"/>
                  <a:gd name="connsiteX1" fmla="*/ 51124 w 1013149"/>
                  <a:gd name="connsiteY1" fmla="*/ 612044 h 659669"/>
                  <a:gd name="connsiteX2" fmla="*/ 22549 w 1013149"/>
                  <a:gd name="connsiteY2" fmla="*/ 583469 h 659669"/>
                  <a:gd name="connsiteX3" fmla="*/ 13024 w 1013149"/>
                  <a:gd name="connsiteY3" fmla="*/ 545369 h 659669"/>
                  <a:gd name="connsiteX4" fmla="*/ 32074 w 1013149"/>
                  <a:gd name="connsiteY4" fmla="*/ 497744 h 659669"/>
                  <a:gd name="connsiteX5" fmla="*/ 155899 w 1013149"/>
                  <a:gd name="connsiteY5" fmla="*/ 459644 h 659669"/>
                  <a:gd name="connsiteX6" fmla="*/ 89224 w 1013149"/>
                  <a:gd name="connsiteY6" fmla="*/ 412019 h 659669"/>
                  <a:gd name="connsiteX7" fmla="*/ 3499 w 1013149"/>
                  <a:gd name="connsiteY7" fmla="*/ 402494 h 659669"/>
                  <a:gd name="connsiteX8" fmla="*/ 41599 w 1013149"/>
                  <a:gd name="connsiteY8" fmla="*/ 316769 h 659669"/>
                  <a:gd name="connsiteX9" fmla="*/ 193999 w 1013149"/>
                  <a:gd name="connsiteY9" fmla="*/ 288194 h 659669"/>
                  <a:gd name="connsiteX10" fmla="*/ 155899 w 1013149"/>
                  <a:gd name="connsiteY10" fmla="*/ 221519 h 659669"/>
                  <a:gd name="connsiteX11" fmla="*/ 127324 w 1013149"/>
                  <a:gd name="connsiteY11" fmla="*/ 164369 h 659669"/>
                  <a:gd name="connsiteX12" fmla="*/ 98749 w 1013149"/>
                  <a:gd name="connsiteY12" fmla="*/ 126269 h 659669"/>
                  <a:gd name="connsiteX13" fmla="*/ 270199 w 1013149"/>
                  <a:gd name="connsiteY13" fmla="*/ 97694 h 659669"/>
                  <a:gd name="connsiteX14" fmla="*/ 413074 w 1013149"/>
                  <a:gd name="connsiteY14" fmla="*/ 88169 h 659669"/>
                  <a:gd name="connsiteX15" fmla="*/ 517849 w 1013149"/>
                  <a:gd name="connsiteY15" fmla="*/ 78644 h 659669"/>
                  <a:gd name="connsiteX16" fmla="*/ 555949 w 1013149"/>
                  <a:gd name="connsiteY16" fmla="*/ 40544 h 659669"/>
                  <a:gd name="connsiteX17" fmla="*/ 574999 w 1013149"/>
                  <a:gd name="connsiteY17" fmla="*/ 2444 h 659669"/>
                  <a:gd name="connsiteX18" fmla="*/ 765499 w 1013149"/>
                  <a:gd name="connsiteY18" fmla="*/ 11969 h 659669"/>
                  <a:gd name="connsiteX19" fmla="*/ 794074 w 1013149"/>
                  <a:gd name="connsiteY19" fmla="*/ 21494 h 659669"/>
                  <a:gd name="connsiteX20" fmla="*/ 822649 w 1013149"/>
                  <a:gd name="connsiteY20" fmla="*/ 2444 h 659669"/>
                  <a:gd name="connsiteX21" fmla="*/ 1013149 w 1013149"/>
                  <a:gd name="connsiteY21" fmla="*/ 2444 h 6596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013149" h="659669">
                    <a:moveTo>
                      <a:pt x="79699" y="659669"/>
                    </a:moveTo>
                    <a:cubicBezTo>
                      <a:pt x="70174" y="643794"/>
                      <a:pt x="62232" y="626855"/>
                      <a:pt x="51124" y="612044"/>
                    </a:cubicBezTo>
                    <a:cubicBezTo>
                      <a:pt x="43042" y="601268"/>
                      <a:pt x="29232" y="595165"/>
                      <a:pt x="22549" y="583469"/>
                    </a:cubicBezTo>
                    <a:cubicBezTo>
                      <a:pt x="16054" y="572103"/>
                      <a:pt x="16199" y="558069"/>
                      <a:pt x="13024" y="545369"/>
                    </a:cubicBezTo>
                    <a:cubicBezTo>
                      <a:pt x="19374" y="529494"/>
                      <a:pt x="19207" y="509003"/>
                      <a:pt x="32074" y="497744"/>
                    </a:cubicBezTo>
                    <a:cubicBezTo>
                      <a:pt x="38464" y="492153"/>
                      <a:pt x="153586" y="460305"/>
                      <a:pt x="155899" y="459644"/>
                    </a:cubicBezTo>
                    <a:cubicBezTo>
                      <a:pt x="133674" y="443769"/>
                      <a:pt x="114797" y="421609"/>
                      <a:pt x="89224" y="412019"/>
                    </a:cubicBezTo>
                    <a:cubicBezTo>
                      <a:pt x="62304" y="401924"/>
                      <a:pt x="16357" y="428210"/>
                      <a:pt x="3499" y="402494"/>
                    </a:cubicBezTo>
                    <a:cubicBezTo>
                      <a:pt x="-10485" y="374525"/>
                      <a:pt x="20564" y="339907"/>
                      <a:pt x="41599" y="316769"/>
                    </a:cubicBezTo>
                    <a:cubicBezTo>
                      <a:pt x="61997" y="294331"/>
                      <a:pt x="185269" y="289067"/>
                      <a:pt x="193999" y="288194"/>
                    </a:cubicBezTo>
                    <a:cubicBezTo>
                      <a:pt x="181299" y="265969"/>
                      <a:pt x="168035" y="244057"/>
                      <a:pt x="155899" y="221519"/>
                    </a:cubicBezTo>
                    <a:cubicBezTo>
                      <a:pt x="145801" y="202766"/>
                      <a:pt x="138282" y="182632"/>
                      <a:pt x="127324" y="164369"/>
                    </a:cubicBezTo>
                    <a:cubicBezTo>
                      <a:pt x="119156" y="150756"/>
                      <a:pt x="108274" y="138969"/>
                      <a:pt x="98749" y="126269"/>
                    </a:cubicBezTo>
                    <a:cubicBezTo>
                      <a:pt x="168939" y="108721"/>
                      <a:pt x="163233" y="108759"/>
                      <a:pt x="270199" y="97694"/>
                    </a:cubicBezTo>
                    <a:cubicBezTo>
                      <a:pt x="317676" y="92783"/>
                      <a:pt x="365484" y="91830"/>
                      <a:pt x="413074" y="88169"/>
                    </a:cubicBezTo>
                    <a:cubicBezTo>
                      <a:pt x="448040" y="85479"/>
                      <a:pt x="482924" y="81819"/>
                      <a:pt x="517849" y="78644"/>
                    </a:cubicBezTo>
                    <a:cubicBezTo>
                      <a:pt x="610045" y="60205"/>
                      <a:pt x="549057" y="88785"/>
                      <a:pt x="555949" y="40544"/>
                    </a:cubicBezTo>
                    <a:cubicBezTo>
                      <a:pt x="557957" y="26488"/>
                      <a:pt x="568649" y="15144"/>
                      <a:pt x="574999" y="2444"/>
                    </a:cubicBezTo>
                    <a:cubicBezTo>
                      <a:pt x="638499" y="5619"/>
                      <a:pt x="702159" y="6461"/>
                      <a:pt x="765499" y="11969"/>
                    </a:cubicBezTo>
                    <a:cubicBezTo>
                      <a:pt x="775501" y="12839"/>
                      <a:pt x="784170" y="23145"/>
                      <a:pt x="794074" y="21494"/>
                    </a:cubicBezTo>
                    <a:cubicBezTo>
                      <a:pt x="805366" y="19612"/>
                      <a:pt x="811244" y="3436"/>
                      <a:pt x="822649" y="2444"/>
                    </a:cubicBezTo>
                    <a:cubicBezTo>
                      <a:pt x="885910" y="-3057"/>
                      <a:pt x="949649" y="2444"/>
                      <a:pt x="1013149" y="2444"/>
                    </a:cubicBezTo>
                  </a:path>
                </a:pathLst>
              </a:custGeom>
              <a:noFill/>
              <a:ln w="381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</p:grp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0DD7B306-CBB3-E7D9-CB66-A5929312D850}"/>
              </a:ext>
            </a:extLst>
          </p:cNvPr>
          <p:cNvSpPr txBox="1"/>
          <p:nvPr/>
        </p:nvSpPr>
        <p:spPr>
          <a:xfrm>
            <a:off x="7970471" y="186123"/>
            <a:ext cx="4005343" cy="45050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r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</a:pPr>
            <a:r>
              <a:rPr lang="pt-BR" sz="2000" b="1" kern="1200" cap="all" spc="50" dirty="0">
                <a:solidFill>
                  <a:srgbClr val="0000FF"/>
                </a:solidFill>
                <a:effectLst>
                  <a:outerShdw blurRad="50800" dist="38100" dir="2700000" algn="tl">
                    <a:srgbClr val="333300">
                      <a:alpha val="40000"/>
                    </a:srgbClr>
                  </a:outerShdw>
                </a:effectLst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TESTES DE BOMBEAMENTO</a:t>
            </a:r>
            <a:endParaRPr lang="pt-BR" sz="1600" dirty="0">
              <a:effectLst/>
              <a:latin typeface="Segoe UI" panose="020B05020402040202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2E98EBA-16EE-480A-BC64-B2EAD5D4AFC4}"/>
              </a:ext>
            </a:extLst>
          </p:cNvPr>
          <p:cNvGrpSpPr>
            <a:grpSpLocks noChangeAspect="1"/>
          </p:cNvGrpSpPr>
          <p:nvPr/>
        </p:nvGrpSpPr>
        <p:grpSpPr>
          <a:xfrm>
            <a:off x="4206910" y="1173988"/>
            <a:ext cx="7496923" cy="5239579"/>
            <a:chOff x="3663703" y="3441752"/>
            <a:chExt cx="4806283" cy="3359098"/>
          </a:xfrm>
        </p:grpSpPr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335E584A-53A7-80A7-556D-B3415995CDE7}"/>
                </a:ext>
              </a:extLst>
            </p:cNvPr>
            <p:cNvSpPr/>
            <p:nvPr/>
          </p:nvSpPr>
          <p:spPr>
            <a:xfrm rot="2064798">
              <a:off x="4760699" y="3756096"/>
              <a:ext cx="278764" cy="326277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ECB60A8-D295-F426-CE83-F55ED33299B5}"/>
                </a:ext>
              </a:extLst>
            </p:cNvPr>
            <p:cNvSpPr/>
            <p:nvPr/>
          </p:nvSpPr>
          <p:spPr>
            <a:xfrm>
              <a:off x="3663703" y="3441752"/>
              <a:ext cx="4806283" cy="335909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587F034-7361-DE54-16F9-4D8C93ACED7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770738" y="3494442"/>
              <a:ext cx="4607477" cy="3220614"/>
            </a:xfrm>
            <a:prstGeom prst="rect">
              <a:avLst/>
            </a:prstGeom>
          </p:spPr>
        </p:pic>
        <p:sp>
          <p:nvSpPr>
            <p:cNvPr id="14" name="Arrow: Right 13">
              <a:extLst>
                <a:ext uri="{FF2B5EF4-FFF2-40B4-BE49-F238E27FC236}">
                  <a16:creationId xmlns:a16="http://schemas.microsoft.com/office/drawing/2014/main" id="{A1264BED-331E-07DC-9FAB-D74C54554E84}"/>
                </a:ext>
              </a:extLst>
            </p:cNvPr>
            <p:cNvSpPr/>
            <p:nvPr/>
          </p:nvSpPr>
          <p:spPr>
            <a:xfrm rot="9344133">
              <a:off x="7725233" y="5303942"/>
              <a:ext cx="278764" cy="326277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15" name="Arrow: Right 14">
              <a:extLst>
                <a:ext uri="{FF2B5EF4-FFF2-40B4-BE49-F238E27FC236}">
                  <a16:creationId xmlns:a16="http://schemas.microsoft.com/office/drawing/2014/main" id="{43861096-B9BB-BA38-3704-880996AE6BB0}"/>
                </a:ext>
              </a:extLst>
            </p:cNvPr>
            <p:cNvSpPr/>
            <p:nvPr/>
          </p:nvSpPr>
          <p:spPr>
            <a:xfrm rot="9344133">
              <a:off x="7725231" y="5786077"/>
              <a:ext cx="278764" cy="326277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C671B829-6257-093E-C5C5-4D745FE39641}"/>
                </a:ext>
              </a:extLst>
            </p:cNvPr>
            <p:cNvSpPr/>
            <p:nvPr/>
          </p:nvSpPr>
          <p:spPr>
            <a:xfrm>
              <a:off x="4389030" y="6155221"/>
              <a:ext cx="258500" cy="276225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627F8869-B475-C568-ACE8-DBF6B5D3E5CF}"/>
                </a:ext>
              </a:extLst>
            </p:cNvPr>
            <p:cNvSpPr/>
            <p:nvPr/>
          </p:nvSpPr>
          <p:spPr>
            <a:xfrm>
              <a:off x="5061904" y="6155221"/>
              <a:ext cx="258500" cy="276225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18" name="TextBox 4">
              <a:extLst>
                <a:ext uri="{FF2B5EF4-FFF2-40B4-BE49-F238E27FC236}">
                  <a16:creationId xmlns:a16="http://schemas.microsoft.com/office/drawing/2014/main" id="{E3849EA8-2A8B-C70D-9CD7-0033468F31FB}"/>
                </a:ext>
              </a:extLst>
            </p:cNvPr>
            <p:cNvSpPr txBox="1"/>
            <p:nvPr/>
          </p:nvSpPr>
          <p:spPr>
            <a:xfrm>
              <a:off x="6418902" y="3541276"/>
              <a:ext cx="897918" cy="468946"/>
            </a:xfrm>
            <a:prstGeom prst="rect">
              <a:avLst/>
            </a:prstGeom>
            <a:solidFill>
              <a:schemeClr val="bg1"/>
            </a:solidFill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lIns="0" tIns="0" rIns="0" bIns="0" rtlCol="0" anchor="t">
              <a:noAutofit/>
            </a:bodyPr>
            <a:lstStyle>
              <a:lvl1pPr marL="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2500" b="1" dirty="0">
                  <a:solidFill>
                    <a:srgbClr val="0000FF"/>
                  </a:solidFill>
                </a:rPr>
                <a:t>Q(m</a:t>
              </a:r>
              <a:r>
                <a:rPr lang="en-GB" sz="2500" b="1" baseline="30000" dirty="0">
                  <a:solidFill>
                    <a:srgbClr val="0000FF"/>
                  </a:solidFill>
                </a:rPr>
                <a:t>3</a:t>
              </a:r>
              <a:r>
                <a:rPr lang="en-GB" sz="2500" b="1" dirty="0">
                  <a:solidFill>
                    <a:srgbClr val="0000FF"/>
                  </a:solidFill>
                </a:rPr>
                <a:t>/d)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695488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4D5D2E-05C2-10C8-347E-420CB24555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roup 48">
            <a:extLst>
              <a:ext uri="{FF2B5EF4-FFF2-40B4-BE49-F238E27FC236}">
                <a16:creationId xmlns:a16="http://schemas.microsoft.com/office/drawing/2014/main" id="{D9F3082B-DE21-C1E6-3B72-8C3D6AAEFCFE}"/>
              </a:ext>
            </a:extLst>
          </p:cNvPr>
          <p:cNvGrpSpPr/>
          <p:nvPr/>
        </p:nvGrpSpPr>
        <p:grpSpPr>
          <a:xfrm>
            <a:off x="1247765" y="352368"/>
            <a:ext cx="7800653" cy="5550989"/>
            <a:chOff x="503576" y="940100"/>
            <a:chExt cx="7800653" cy="5550989"/>
          </a:xfrm>
        </p:grpSpPr>
        <p:sp>
          <p:nvSpPr>
            <p:cNvPr id="50" name="Cylinder 49">
              <a:extLst>
                <a:ext uri="{FF2B5EF4-FFF2-40B4-BE49-F238E27FC236}">
                  <a16:creationId xmlns:a16="http://schemas.microsoft.com/office/drawing/2014/main" id="{5EBCA2EF-6210-0A11-79D8-E5F96D8036B4}"/>
                </a:ext>
              </a:extLst>
            </p:cNvPr>
            <p:cNvSpPr/>
            <p:nvPr/>
          </p:nvSpPr>
          <p:spPr>
            <a:xfrm>
              <a:off x="1427454" y="1962931"/>
              <a:ext cx="629181" cy="4312595"/>
            </a:xfrm>
            <a:prstGeom prst="can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7750DCED-39CF-2497-8AAC-AACFDCAD9C63}"/>
                </a:ext>
              </a:extLst>
            </p:cNvPr>
            <p:cNvGrpSpPr/>
            <p:nvPr/>
          </p:nvGrpSpPr>
          <p:grpSpPr>
            <a:xfrm>
              <a:off x="503576" y="1965684"/>
              <a:ext cx="7800653" cy="4489519"/>
              <a:chOff x="624997" y="1409235"/>
              <a:chExt cx="7284096" cy="4010423"/>
            </a:xfrm>
          </p:grpSpPr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436D6448-C508-1BCB-0074-2E7A231024A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4997" y="3261395"/>
                <a:ext cx="1478962" cy="0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6A1FC457-7FFF-9743-8167-14B652E0DDC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2641" y="2383059"/>
                <a:ext cx="1478962" cy="0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704922B1-F7AC-002E-E797-3A875D631AA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2641" y="4232375"/>
                <a:ext cx="1478962" cy="0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6B85618A-78F4-0BC0-3F35-5054EFA0DB1B}"/>
                  </a:ext>
                </a:extLst>
              </p:cNvPr>
              <p:cNvGrpSpPr/>
              <p:nvPr/>
            </p:nvGrpSpPr>
            <p:grpSpPr>
              <a:xfrm>
                <a:off x="1578731" y="1409235"/>
                <a:ext cx="6330362" cy="2974227"/>
                <a:chOff x="881147" y="2333062"/>
                <a:chExt cx="6330362" cy="2974227"/>
              </a:xfrm>
            </p:grpSpPr>
            <p:cxnSp>
              <p:nvCxnSpPr>
                <p:cNvPr id="61" name="Straight Connector 60">
                  <a:extLst>
                    <a:ext uri="{FF2B5EF4-FFF2-40B4-BE49-F238E27FC236}">
                      <a16:creationId xmlns:a16="http://schemas.microsoft.com/office/drawing/2014/main" id="{22FB8686-9318-DB58-ECD7-00502996314E}"/>
                    </a:ext>
                  </a:extLst>
                </p:cNvPr>
                <p:cNvCxnSpPr>
                  <a:cxnSpLocks/>
                  <a:endCxn id="62" idx="0"/>
                </p:cNvCxnSpPr>
                <p:nvPr/>
              </p:nvCxnSpPr>
              <p:spPr>
                <a:xfrm flipV="1">
                  <a:off x="1342215" y="2333476"/>
                  <a:ext cx="2876425" cy="1561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sp>
              <p:nvSpPr>
                <p:cNvPr id="62" name="Arc 61">
                  <a:extLst>
                    <a:ext uri="{FF2B5EF4-FFF2-40B4-BE49-F238E27FC236}">
                      <a16:creationId xmlns:a16="http://schemas.microsoft.com/office/drawing/2014/main" id="{00B3A3F0-B525-66C2-D52C-10F04A2C1146}"/>
                    </a:ext>
                  </a:extLst>
                </p:cNvPr>
                <p:cNvSpPr/>
                <p:nvPr/>
              </p:nvSpPr>
              <p:spPr>
                <a:xfrm flipH="1">
                  <a:off x="1395164" y="2333062"/>
                  <a:ext cx="5816345" cy="1956057"/>
                </a:xfrm>
                <a:prstGeom prst="arc">
                  <a:avLst>
                    <a:gd name="adj1" fmla="val 16484267"/>
                    <a:gd name="adj2" fmla="val 0"/>
                  </a:avLst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LID4096"/>
                </a:p>
              </p:txBody>
            </p:sp>
            <p:sp>
              <p:nvSpPr>
                <p:cNvPr id="63" name="Arc 62">
                  <a:extLst>
                    <a:ext uri="{FF2B5EF4-FFF2-40B4-BE49-F238E27FC236}">
                      <a16:creationId xmlns:a16="http://schemas.microsoft.com/office/drawing/2014/main" id="{404C0534-9553-206D-156B-61AFC20285D0}"/>
                    </a:ext>
                  </a:extLst>
                </p:cNvPr>
                <p:cNvSpPr/>
                <p:nvPr/>
              </p:nvSpPr>
              <p:spPr>
                <a:xfrm flipH="1">
                  <a:off x="1441104" y="3068352"/>
                  <a:ext cx="884612" cy="2238937"/>
                </a:xfrm>
                <a:prstGeom prst="arc">
                  <a:avLst>
                    <a:gd name="adj1" fmla="val 16905079"/>
                    <a:gd name="adj2" fmla="val 0"/>
                  </a:avLst>
                </a:prstGeom>
                <a:noFill/>
                <a:ln w="28575">
                  <a:solidFill>
                    <a:srgbClr val="FF0000"/>
                  </a:solidFill>
                  <a:prstDash val="dash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LID4096"/>
                </a:p>
              </p:txBody>
            </p:sp>
            <p:sp>
              <p:nvSpPr>
                <p:cNvPr id="64" name="Isosceles Triangle 63">
                  <a:extLst>
                    <a:ext uri="{FF2B5EF4-FFF2-40B4-BE49-F238E27FC236}">
                      <a16:creationId xmlns:a16="http://schemas.microsoft.com/office/drawing/2014/main" id="{6B6A9D5F-4422-59EE-1C75-F58C384E05A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V="1">
                  <a:off x="901202" y="3106662"/>
                  <a:ext cx="182880" cy="141586"/>
                </a:xfrm>
                <a:prstGeom prst="triangle">
                  <a:avLst/>
                </a:prstGeom>
                <a:noFill/>
                <a:ln w="28575">
                  <a:solidFill>
                    <a:srgbClr val="0000FF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LID4096"/>
                </a:p>
              </p:txBody>
            </p:sp>
            <p:sp>
              <p:nvSpPr>
                <p:cNvPr id="65" name="Isosceles Triangle 64">
                  <a:extLst>
                    <a:ext uri="{FF2B5EF4-FFF2-40B4-BE49-F238E27FC236}">
                      <a16:creationId xmlns:a16="http://schemas.microsoft.com/office/drawing/2014/main" id="{E00B373C-3ECF-7123-5B8C-7F1EC916B1C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V="1">
                  <a:off x="881147" y="4021847"/>
                  <a:ext cx="182880" cy="141586"/>
                </a:xfrm>
                <a:prstGeom prst="triangle">
                  <a:avLst/>
                </a:prstGeom>
                <a:noFill/>
                <a:ln w="28575">
                  <a:solidFill>
                    <a:srgbClr val="0000FF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LID4096"/>
                </a:p>
              </p:txBody>
            </p:sp>
            <p:sp>
              <p:nvSpPr>
                <p:cNvPr id="66" name="Rectangle 65">
                  <a:extLst>
                    <a:ext uri="{FF2B5EF4-FFF2-40B4-BE49-F238E27FC236}">
                      <a16:creationId xmlns:a16="http://schemas.microsoft.com/office/drawing/2014/main" id="{B78501A9-8293-C2ED-5393-4281CADEA7C3}"/>
                    </a:ext>
                  </a:extLst>
                </p:cNvPr>
                <p:cNvSpPr/>
                <p:nvPr/>
              </p:nvSpPr>
              <p:spPr>
                <a:xfrm>
                  <a:off x="2864174" y="2340843"/>
                  <a:ext cx="208964" cy="2471394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LID4096"/>
                </a:p>
              </p:txBody>
            </p:sp>
            <p:sp>
              <p:nvSpPr>
                <p:cNvPr id="67" name="Arc 66">
                  <a:extLst>
                    <a:ext uri="{FF2B5EF4-FFF2-40B4-BE49-F238E27FC236}">
                      <a16:creationId xmlns:a16="http://schemas.microsoft.com/office/drawing/2014/main" id="{F88B49E7-CF36-CE34-A1AB-77B8DEF06224}"/>
                    </a:ext>
                  </a:extLst>
                </p:cNvPr>
                <p:cNvSpPr/>
                <p:nvPr/>
              </p:nvSpPr>
              <p:spPr>
                <a:xfrm flipH="1">
                  <a:off x="1587471" y="2370769"/>
                  <a:ext cx="5246962" cy="2238937"/>
                </a:xfrm>
                <a:prstGeom prst="arc">
                  <a:avLst>
                    <a:gd name="adj1" fmla="val 16200000"/>
                    <a:gd name="adj2" fmla="val 21245537"/>
                  </a:avLst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LID4096" dirty="0"/>
                </a:p>
              </p:txBody>
            </p:sp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B52F9CDB-5904-9A6F-AA9F-10AE449172FB}"/>
                    </a:ext>
                  </a:extLst>
                </p:cNvPr>
                <p:cNvSpPr txBox="1"/>
                <p:nvPr/>
              </p:nvSpPr>
              <p:spPr>
                <a:xfrm>
                  <a:off x="1757539" y="3077839"/>
                  <a:ext cx="528257" cy="41239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2400" b="1" dirty="0">
                      <a:solidFill>
                        <a:srgbClr val="0000FF"/>
                      </a:solidFill>
                    </a:rPr>
                    <a:t>t</a:t>
                  </a:r>
                  <a:r>
                    <a:rPr lang="en-US" sz="2400" b="1" baseline="-25000" dirty="0">
                      <a:solidFill>
                        <a:srgbClr val="0000FF"/>
                      </a:solidFill>
                    </a:rPr>
                    <a:t>0</a:t>
                  </a:r>
                  <a:endParaRPr lang="LID4096" sz="2400" baseline="-25000" dirty="0">
                    <a:solidFill>
                      <a:srgbClr val="0000FF"/>
                    </a:solidFill>
                  </a:endParaRPr>
                </a:p>
              </p:txBody>
            </p:sp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5BA69E74-7E57-0A06-56F2-5E43043DCDD4}"/>
                    </a:ext>
                  </a:extLst>
                </p:cNvPr>
                <p:cNvSpPr txBox="1"/>
                <p:nvPr/>
              </p:nvSpPr>
              <p:spPr>
                <a:xfrm>
                  <a:off x="1748030" y="3971636"/>
                  <a:ext cx="542392" cy="41239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2400" b="1" dirty="0">
                      <a:solidFill>
                        <a:srgbClr val="0000FF"/>
                      </a:solidFill>
                    </a:rPr>
                    <a:t>t</a:t>
                  </a:r>
                  <a:r>
                    <a:rPr lang="en-US" sz="2400" b="1" baseline="-25000" dirty="0">
                      <a:solidFill>
                        <a:srgbClr val="0000FF"/>
                      </a:solidFill>
                    </a:rPr>
                    <a:t>1</a:t>
                  </a:r>
                  <a:endParaRPr lang="LID4096" sz="2400" baseline="-25000" dirty="0">
                    <a:solidFill>
                      <a:srgbClr val="0000FF"/>
                    </a:solidFill>
                  </a:endParaRPr>
                </a:p>
              </p:txBody>
            </p:sp>
          </p:grp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22CA3549-5FA7-3FEA-9B83-F7828F9C487E}"/>
                  </a:ext>
                </a:extLst>
              </p:cNvPr>
              <p:cNvSpPr txBox="1"/>
              <p:nvPr/>
            </p:nvSpPr>
            <p:spPr>
              <a:xfrm>
                <a:off x="3207384" y="4897287"/>
                <a:ext cx="1821277" cy="5223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3200" b="1" dirty="0">
                    <a:solidFill>
                      <a:srgbClr val="FF0000"/>
                    </a:solidFill>
                  </a:rPr>
                  <a:t>Skin effect</a:t>
                </a:r>
                <a:endParaRPr lang="LID4096" sz="3200" baseline="-25000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53" name="TextBox 4">
              <a:extLst>
                <a:ext uri="{FF2B5EF4-FFF2-40B4-BE49-F238E27FC236}">
                  <a16:creationId xmlns:a16="http://schemas.microsoft.com/office/drawing/2014/main" id="{168DC60B-F810-762E-7365-90F454B70241}"/>
                </a:ext>
              </a:extLst>
            </p:cNvPr>
            <p:cNvSpPr txBox="1"/>
            <p:nvPr/>
          </p:nvSpPr>
          <p:spPr>
            <a:xfrm>
              <a:off x="2459881" y="940100"/>
              <a:ext cx="897918" cy="468946"/>
            </a:xfrm>
            <a:prstGeom prst="rect">
              <a:avLst/>
            </a:prstGeom>
            <a:solidFill>
              <a:schemeClr val="bg1"/>
            </a:solidFill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lIns="0" tIns="0" rIns="0" bIns="0" rtlCol="0" anchor="t">
              <a:noAutofit/>
            </a:bodyPr>
            <a:lstStyle>
              <a:lvl1pPr marL="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2500" b="1" dirty="0"/>
                <a:t>Q(m</a:t>
              </a:r>
              <a:r>
                <a:rPr lang="en-GB" sz="2500" b="1" baseline="30000" dirty="0"/>
                <a:t>3</a:t>
              </a:r>
              <a:r>
                <a:rPr lang="en-GB" sz="2500" b="1" dirty="0"/>
                <a:t>/d)</a:t>
              </a:r>
            </a:p>
          </p:txBody>
        </p:sp>
        <p:sp>
          <p:nvSpPr>
            <p:cNvPr id="54" name="Arrow: Bent 53">
              <a:extLst>
                <a:ext uri="{FF2B5EF4-FFF2-40B4-BE49-F238E27FC236}">
                  <a16:creationId xmlns:a16="http://schemas.microsoft.com/office/drawing/2014/main" id="{B658F345-9C0D-BA33-6184-6FA34130EBB3}"/>
                </a:ext>
              </a:extLst>
            </p:cNvPr>
            <p:cNvSpPr/>
            <p:nvPr/>
          </p:nvSpPr>
          <p:spPr>
            <a:xfrm>
              <a:off x="1603034" y="1317165"/>
              <a:ext cx="662863" cy="506992"/>
            </a:xfrm>
            <a:prstGeom prst="bentArrow">
              <a:avLst>
                <a:gd name="adj1" fmla="val 42177"/>
                <a:gd name="adj2" fmla="val 35306"/>
                <a:gd name="adj3" fmla="val 37023"/>
                <a:gd name="adj4" fmla="val 42032"/>
              </a:avLst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>
                <a:solidFill>
                  <a:schemeClr val="tx1"/>
                </a:solidFill>
              </a:endParaRPr>
            </a:p>
          </p:txBody>
        </p:sp>
        <p:sp>
          <p:nvSpPr>
            <p:cNvPr id="55" name="Cylinder 54">
              <a:extLst>
                <a:ext uri="{FF2B5EF4-FFF2-40B4-BE49-F238E27FC236}">
                  <a16:creationId xmlns:a16="http://schemas.microsoft.com/office/drawing/2014/main" id="{0B941A7A-6D92-1AF0-41A9-3BF3F23FACF1}"/>
                </a:ext>
              </a:extLst>
            </p:cNvPr>
            <p:cNvSpPr/>
            <p:nvPr/>
          </p:nvSpPr>
          <p:spPr>
            <a:xfrm>
              <a:off x="1214403" y="2306437"/>
              <a:ext cx="1103976" cy="4184652"/>
            </a:xfrm>
            <a:prstGeom prst="can">
              <a:avLst>
                <a:gd name="adj" fmla="val 21845"/>
              </a:avLst>
            </a:prstGeom>
            <a:solidFill>
              <a:srgbClr val="FF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CEA78E9-A432-E18B-B8D8-8C4BAB4DCF36}"/>
              </a:ext>
            </a:extLst>
          </p:cNvPr>
          <p:cNvCxnSpPr>
            <a:cxnSpLocks/>
          </p:cNvCxnSpPr>
          <p:nvPr/>
        </p:nvCxnSpPr>
        <p:spPr>
          <a:xfrm>
            <a:off x="1490158" y="2493100"/>
            <a:ext cx="0" cy="938349"/>
          </a:xfrm>
          <a:prstGeom prst="line">
            <a:avLst/>
          </a:prstGeom>
          <a:noFill/>
          <a:ln w="28575">
            <a:solidFill>
              <a:srgbClr val="0000FF"/>
            </a:solidFill>
            <a:prstDash val="solid"/>
            <a:headEnd type="triangle"/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64473015-7DBD-894F-832D-3D72322BC4CA}"/>
              </a:ext>
            </a:extLst>
          </p:cNvPr>
          <p:cNvSpPr txBox="1"/>
          <p:nvPr/>
        </p:nvSpPr>
        <p:spPr>
          <a:xfrm>
            <a:off x="589555" y="2195208"/>
            <a:ext cx="196558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h</a:t>
            </a:r>
            <a:r>
              <a:rPr lang="en-US" sz="2400" b="1" baseline="-25000" dirty="0">
                <a:solidFill>
                  <a:srgbClr val="FF0000"/>
                </a:solidFill>
              </a:rPr>
              <a:t>0</a:t>
            </a:r>
            <a:endParaRPr lang="LID4096" sz="2400" baseline="-25000" dirty="0">
              <a:solidFill>
                <a:srgbClr val="FF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E57F5F6-1970-B106-6B1E-32F6BAF7BCCD}"/>
              </a:ext>
            </a:extLst>
          </p:cNvPr>
          <p:cNvSpPr txBox="1"/>
          <p:nvPr/>
        </p:nvSpPr>
        <p:spPr>
          <a:xfrm>
            <a:off x="618194" y="3156308"/>
            <a:ext cx="196558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h</a:t>
            </a:r>
            <a:r>
              <a:rPr lang="en-US" sz="2400" b="1" baseline="-25000" dirty="0">
                <a:solidFill>
                  <a:srgbClr val="FF0000"/>
                </a:solidFill>
              </a:rPr>
              <a:t>1</a:t>
            </a:r>
            <a:endParaRPr lang="LID4096" sz="2400" baseline="-25000" dirty="0">
              <a:solidFill>
                <a:srgbClr val="FF000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6D539D9-0600-99CA-5E62-2F229E3462A6}"/>
              </a:ext>
            </a:extLst>
          </p:cNvPr>
          <p:cNvSpPr txBox="1"/>
          <p:nvPr/>
        </p:nvSpPr>
        <p:spPr>
          <a:xfrm>
            <a:off x="628371" y="4265840"/>
            <a:ext cx="196558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h</a:t>
            </a:r>
            <a:r>
              <a:rPr lang="en-US" sz="2400" b="1" baseline="-25000" dirty="0">
                <a:solidFill>
                  <a:srgbClr val="FF0000"/>
                </a:solidFill>
              </a:rPr>
              <a:t>2</a:t>
            </a:r>
            <a:endParaRPr lang="LID4096" sz="2400" baseline="-25000" dirty="0">
              <a:solidFill>
                <a:srgbClr val="FF0000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8467428-FA99-BA8F-D9B6-9ECF9C62B089}"/>
              </a:ext>
            </a:extLst>
          </p:cNvPr>
          <p:cNvGrpSpPr>
            <a:grpSpLocks noChangeAspect="1"/>
          </p:cNvGrpSpPr>
          <p:nvPr/>
        </p:nvGrpSpPr>
        <p:grpSpPr>
          <a:xfrm>
            <a:off x="8559602" y="4120133"/>
            <a:ext cx="3550083" cy="2406621"/>
            <a:chOff x="6649411" y="1671488"/>
            <a:chExt cx="5070200" cy="3437117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14945698-F05A-63C4-9844-667BAA8789FE}"/>
                </a:ext>
              </a:extLst>
            </p:cNvPr>
            <p:cNvGrpSpPr/>
            <p:nvPr/>
          </p:nvGrpSpPr>
          <p:grpSpPr>
            <a:xfrm>
              <a:off x="6649411" y="1671488"/>
              <a:ext cx="5070200" cy="3437117"/>
              <a:chOff x="7164371" y="1099407"/>
              <a:chExt cx="4016162" cy="2722579"/>
            </a:xfrm>
          </p:grpSpPr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E53E1684-774E-0278-6CE1-30D5A156E466}"/>
                  </a:ext>
                </a:extLst>
              </p:cNvPr>
              <p:cNvSpPr/>
              <p:nvPr/>
            </p:nvSpPr>
            <p:spPr>
              <a:xfrm>
                <a:off x="7164371" y="1423447"/>
                <a:ext cx="3403102" cy="2398539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 sz="1050" dirty="0">
                  <a:solidFill>
                    <a:srgbClr val="FF0000"/>
                  </a:solidFill>
                </a:endParaRPr>
              </a:p>
            </p:txBody>
          </p:sp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041F005C-DB49-2459-3C9A-BF6741E7AD55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7529967" y="1099407"/>
                <a:ext cx="3650566" cy="2433603"/>
                <a:chOff x="7085733" y="1239855"/>
                <a:chExt cx="4270308" cy="2433603"/>
              </a:xfrm>
            </p:grpSpPr>
            <p:grpSp>
              <p:nvGrpSpPr>
                <p:cNvPr id="48" name="Group 47">
                  <a:extLst>
                    <a:ext uri="{FF2B5EF4-FFF2-40B4-BE49-F238E27FC236}">
                      <a16:creationId xmlns:a16="http://schemas.microsoft.com/office/drawing/2014/main" id="{BCB39D86-3516-F4C0-66B9-AD4819C1BFD0}"/>
                    </a:ext>
                  </a:extLst>
                </p:cNvPr>
                <p:cNvGrpSpPr/>
                <p:nvPr/>
              </p:nvGrpSpPr>
              <p:grpSpPr>
                <a:xfrm>
                  <a:off x="7764557" y="1239855"/>
                  <a:ext cx="3591484" cy="2433603"/>
                  <a:chOff x="7136186" y="1608638"/>
                  <a:chExt cx="3591484" cy="2433603"/>
                </a:xfrm>
              </p:grpSpPr>
              <p:cxnSp>
                <p:nvCxnSpPr>
                  <p:cNvPr id="68" name="Straight Connector 67">
                    <a:extLst>
                      <a:ext uri="{FF2B5EF4-FFF2-40B4-BE49-F238E27FC236}">
                        <a16:creationId xmlns:a16="http://schemas.microsoft.com/office/drawing/2014/main" id="{63319702-4F59-30CB-32D8-F73EB9E2AF6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7165452" y="2379471"/>
                    <a:ext cx="0" cy="1458743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headEnd type="none" w="med" len="med"/>
                    <a:tailEnd type="triangle" w="med" len="med"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69" name="Straight Connector 68">
                    <a:extLst>
                      <a:ext uri="{FF2B5EF4-FFF2-40B4-BE49-F238E27FC236}">
                        <a16:creationId xmlns:a16="http://schemas.microsoft.com/office/drawing/2014/main" id="{71520D21-D4FD-BB22-1F1D-D9454100E3B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7165452" y="3828897"/>
                    <a:ext cx="2336796" cy="343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headEnd type="none" w="med" len="med"/>
                    <a:tailEnd type="triangle" w="med" len="med"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sp>
                <p:nvSpPr>
                  <p:cNvPr id="70" name="Arc 69">
                    <a:extLst>
                      <a:ext uri="{FF2B5EF4-FFF2-40B4-BE49-F238E27FC236}">
                        <a16:creationId xmlns:a16="http://schemas.microsoft.com/office/drawing/2014/main" id="{37D81C2D-C4BF-501A-BC55-FCE8387F8A10}"/>
                      </a:ext>
                    </a:extLst>
                  </p:cNvPr>
                  <p:cNvSpPr/>
                  <p:nvPr/>
                </p:nvSpPr>
                <p:spPr>
                  <a:xfrm rot="6336441" flipV="1">
                    <a:off x="7443975" y="1300849"/>
                    <a:ext cx="1979893" cy="2595472"/>
                  </a:xfrm>
                  <a:prstGeom prst="arc">
                    <a:avLst>
                      <a:gd name="adj1" fmla="val 17617948"/>
                      <a:gd name="adj2" fmla="val 1513096"/>
                    </a:avLst>
                  </a:prstGeom>
                  <a:noFill/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LID4096" sz="1050">
                      <a:solidFill>
                        <a:srgbClr val="FF0000"/>
                      </a:solidFill>
                    </a:endParaRPr>
                  </a:p>
                </p:txBody>
              </p:sp>
              <p:sp>
                <p:nvSpPr>
                  <p:cNvPr id="71" name="Arc 70">
                    <a:extLst>
                      <a:ext uri="{FF2B5EF4-FFF2-40B4-BE49-F238E27FC236}">
                        <a16:creationId xmlns:a16="http://schemas.microsoft.com/office/drawing/2014/main" id="{94879EFE-7074-3916-7E1B-6B1168B89427}"/>
                      </a:ext>
                    </a:extLst>
                  </p:cNvPr>
                  <p:cNvSpPr/>
                  <p:nvPr/>
                </p:nvSpPr>
                <p:spPr>
                  <a:xfrm rot="4237566" flipH="1">
                    <a:off x="9040402" y="2354974"/>
                    <a:ext cx="1229719" cy="2144816"/>
                  </a:xfrm>
                  <a:prstGeom prst="arc">
                    <a:avLst>
                      <a:gd name="adj1" fmla="val 21108544"/>
                      <a:gd name="adj2" fmla="val 4886253"/>
                    </a:avLst>
                  </a:prstGeom>
                  <a:noFill/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LID4096" sz="1050">
                      <a:solidFill>
                        <a:srgbClr val="FF0000"/>
                      </a:solidFill>
                    </a:endParaRPr>
                  </a:p>
                </p:txBody>
              </p:sp>
            </p:grpSp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1875DA21-4EE2-47DC-DFFC-A76DC288CF23}"/>
                    </a:ext>
                  </a:extLst>
                </p:cNvPr>
                <p:cNvSpPr txBox="1"/>
                <p:nvPr/>
              </p:nvSpPr>
              <p:spPr>
                <a:xfrm>
                  <a:off x="7085733" y="2095851"/>
                  <a:ext cx="1067587" cy="3133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sz="1200" b="1" dirty="0">
                      <a:solidFill>
                        <a:srgbClr val="FF0000"/>
                      </a:solidFill>
                    </a:rPr>
                    <a:t>h</a:t>
                  </a:r>
                  <a:r>
                    <a:rPr lang="en-US" sz="1200" b="1" baseline="-25000" dirty="0">
                      <a:solidFill>
                        <a:srgbClr val="FF0000"/>
                      </a:solidFill>
                    </a:rPr>
                    <a:t>0, 3</a:t>
                  </a:r>
                  <a:endParaRPr lang="LID4096" sz="1200" baseline="-25000" dirty="0">
                    <a:solidFill>
                      <a:srgbClr val="FF0000"/>
                    </a:solidFill>
                  </a:endParaRPr>
                </a:p>
              </p:txBody>
            </p:sp>
          </p:grp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330D7C4-2895-76A3-8A6C-5555C8A1CCA6}"/>
                </a:ext>
              </a:extLst>
            </p:cNvPr>
            <p:cNvSpPr txBox="1"/>
            <p:nvPr/>
          </p:nvSpPr>
          <p:spPr>
            <a:xfrm>
              <a:off x="7694218" y="4491277"/>
              <a:ext cx="449412" cy="39560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b="1" dirty="0">
                  <a:solidFill>
                    <a:srgbClr val="0000FF"/>
                  </a:solidFill>
                </a:rPr>
                <a:t>t</a:t>
              </a:r>
              <a:r>
                <a:rPr lang="en-US" sz="1200" b="1" baseline="-25000" dirty="0">
                  <a:solidFill>
                    <a:srgbClr val="0000FF"/>
                  </a:solidFill>
                </a:rPr>
                <a:t>0       </a:t>
              </a:r>
              <a:endParaRPr lang="LID4096" sz="1200" baseline="-25000" dirty="0">
                <a:solidFill>
                  <a:srgbClr val="0000FF"/>
                </a:solidFill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7BCC167-0549-91C9-64CD-40F5D21D2E50}"/>
                </a:ext>
              </a:extLst>
            </p:cNvPr>
            <p:cNvSpPr txBox="1"/>
            <p:nvPr/>
          </p:nvSpPr>
          <p:spPr>
            <a:xfrm>
              <a:off x="8080268" y="4551129"/>
              <a:ext cx="449412" cy="39560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b="1" dirty="0">
                  <a:solidFill>
                    <a:srgbClr val="0000FF"/>
                  </a:solidFill>
                </a:rPr>
                <a:t>t</a:t>
              </a:r>
              <a:r>
                <a:rPr lang="en-US" sz="1200" b="1" baseline="-25000" dirty="0">
                  <a:solidFill>
                    <a:srgbClr val="0000FF"/>
                  </a:solidFill>
                </a:rPr>
                <a:t>1       </a:t>
              </a:r>
              <a:endParaRPr lang="LID4096" sz="1200" baseline="-25000" dirty="0">
                <a:solidFill>
                  <a:srgbClr val="0000FF"/>
                </a:solidFill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5B65325-10EA-A2DF-A56F-B48D5147B23D}"/>
                </a:ext>
              </a:extLst>
            </p:cNvPr>
            <p:cNvSpPr txBox="1"/>
            <p:nvPr/>
          </p:nvSpPr>
          <p:spPr>
            <a:xfrm>
              <a:off x="9240780" y="4527054"/>
              <a:ext cx="449412" cy="39560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b="1" dirty="0">
                  <a:solidFill>
                    <a:srgbClr val="0000FF"/>
                  </a:solidFill>
                </a:rPr>
                <a:t>t</a:t>
              </a:r>
              <a:r>
                <a:rPr lang="en-US" sz="1200" b="1" baseline="-25000" dirty="0">
                  <a:solidFill>
                    <a:srgbClr val="0000FF"/>
                  </a:solidFill>
                </a:rPr>
                <a:t>2       </a:t>
              </a:r>
              <a:endParaRPr lang="LID4096" sz="1200" baseline="-25000" dirty="0">
                <a:solidFill>
                  <a:srgbClr val="0000FF"/>
                </a:solidFill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5E21689-7586-A10B-D34C-39415D6879B5}"/>
                </a:ext>
              </a:extLst>
            </p:cNvPr>
            <p:cNvSpPr txBox="1"/>
            <p:nvPr/>
          </p:nvSpPr>
          <p:spPr>
            <a:xfrm>
              <a:off x="10156463" y="4510604"/>
              <a:ext cx="449412" cy="39560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b="1" dirty="0">
                  <a:solidFill>
                    <a:srgbClr val="0000FF"/>
                  </a:solidFill>
                </a:rPr>
                <a:t>t</a:t>
              </a:r>
              <a:r>
                <a:rPr lang="en-US" sz="1200" b="1" baseline="-25000" dirty="0">
                  <a:solidFill>
                    <a:srgbClr val="0000FF"/>
                  </a:solidFill>
                </a:rPr>
                <a:t> 3      </a:t>
              </a:r>
              <a:endParaRPr lang="LID4096" sz="1200" baseline="-25000" dirty="0">
                <a:solidFill>
                  <a:srgbClr val="0000FF"/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1F26E5C-41D7-E675-6AC5-3610BC2014CB}"/>
                </a:ext>
              </a:extLst>
            </p:cNvPr>
            <p:cNvSpPr txBox="1"/>
            <p:nvPr/>
          </p:nvSpPr>
          <p:spPr>
            <a:xfrm>
              <a:off x="7127330" y="3368690"/>
              <a:ext cx="1152174" cy="39560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b="1" dirty="0">
                  <a:solidFill>
                    <a:srgbClr val="FF0000"/>
                  </a:solidFill>
                </a:rPr>
                <a:t>h</a:t>
              </a:r>
              <a:r>
                <a:rPr lang="en-US" sz="1200" b="1" baseline="-25000" dirty="0">
                  <a:solidFill>
                    <a:srgbClr val="FF0000"/>
                  </a:solidFill>
                </a:rPr>
                <a:t>1</a:t>
              </a:r>
              <a:endParaRPr lang="LID4096" sz="1200" baseline="-25000" dirty="0">
                <a:solidFill>
                  <a:srgbClr val="FF0000"/>
                </a:solidFill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B07E9FD-6365-C3A2-9285-B16835BF8610}"/>
                </a:ext>
              </a:extLst>
            </p:cNvPr>
            <p:cNvSpPr txBox="1"/>
            <p:nvPr/>
          </p:nvSpPr>
          <p:spPr>
            <a:xfrm>
              <a:off x="7143703" y="3985939"/>
              <a:ext cx="1152174" cy="39560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b="1" dirty="0">
                  <a:solidFill>
                    <a:srgbClr val="FF0000"/>
                  </a:solidFill>
                </a:rPr>
                <a:t>h</a:t>
              </a:r>
              <a:r>
                <a:rPr lang="en-US" sz="1200" b="1" baseline="-25000" dirty="0">
                  <a:solidFill>
                    <a:srgbClr val="FF0000"/>
                  </a:solidFill>
                </a:rPr>
                <a:t>2</a:t>
              </a:r>
              <a:endParaRPr lang="LID4096" sz="1200" baseline="-25000" dirty="0">
                <a:solidFill>
                  <a:srgbClr val="FF0000"/>
                </a:solidFill>
              </a:endParaRPr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A4CA3A40-6F00-54DE-69EB-545C8C1B7765}"/>
                </a:ext>
              </a:extLst>
            </p:cNvPr>
            <p:cNvCxnSpPr>
              <a:cxnSpLocks/>
            </p:cNvCxnSpPr>
            <p:nvPr/>
          </p:nvCxnSpPr>
          <p:spPr>
            <a:xfrm>
              <a:off x="7684938" y="3678999"/>
              <a:ext cx="62003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2737777C-7323-7A6E-D79D-4BD9C6993CD0}"/>
                </a:ext>
              </a:extLst>
            </p:cNvPr>
            <p:cNvCxnSpPr>
              <a:cxnSpLocks/>
            </p:cNvCxnSpPr>
            <p:nvPr/>
          </p:nvCxnSpPr>
          <p:spPr>
            <a:xfrm>
              <a:off x="7703417" y="4181020"/>
              <a:ext cx="18288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7377FAA9-F60A-F446-3DFD-9E47C8B30C00}"/>
                </a:ext>
              </a:extLst>
            </p:cNvPr>
            <p:cNvCxnSpPr>
              <a:cxnSpLocks/>
            </p:cNvCxnSpPr>
            <p:nvPr/>
          </p:nvCxnSpPr>
          <p:spPr>
            <a:xfrm>
              <a:off x="7829761" y="3123598"/>
              <a:ext cx="256733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7CF07260-CA37-61D3-E2F7-1B24EB62CC81}"/>
                </a:ext>
              </a:extLst>
            </p:cNvPr>
            <p:cNvCxnSpPr>
              <a:cxnSpLocks/>
            </p:cNvCxnSpPr>
            <p:nvPr/>
          </p:nvCxnSpPr>
          <p:spPr>
            <a:xfrm>
              <a:off x="8155140" y="3495675"/>
              <a:ext cx="0" cy="10846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0BED709-04FC-33BA-76B6-879F61DA9477}"/>
                </a:ext>
              </a:extLst>
            </p:cNvPr>
            <p:cNvCxnSpPr>
              <a:cxnSpLocks/>
            </p:cNvCxnSpPr>
            <p:nvPr/>
          </p:nvCxnSpPr>
          <p:spPr>
            <a:xfrm>
              <a:off x="9440505" y="4057947"/>
              <a:ext cx="0" cy="54864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9FE76984-E72D-DE27-47D9-AE75F1F3731A}"/>
                </a:ext>
              </a:extLst>
            </p:cNvPr>
            <p:cNvCxnSpPr>
              <a:cxnSpLocks/>
            </p:cNvCxnSpPr>
            <p:nvPr/>
          </p:nvCxnSpPr>
          <p:spPr>
            <a:xfrm>
              <a:off x="10373405" y="3046251"/>
              <a:ext cx="0" cy="155448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">
              <a:extLst>
                <a:ext uri="{FF2B5EF4-FFF2-40B4-BE49-F238E27FC236}">
                  <a16:creationId xmlns:a16="http://schemas.microsoft.com/office/drawing/2014/main" id="{6DC00E55-6BDC-576C-29B3-B53261507FEC}"/>
                </a:ext>
              </a:extLst>
            </p:cNvPr>
            <p:cNvSpPr txBox="1"/>
            <p:nvPr/>
          </p:nvSpPr>
          <p:spPr>
            <a:xfrm>
              <a:off x="8374409" y="3259557"/>
              <a:ext cx="897918" cy="468946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lIns="0" tIns="0" rIns="0" bIns="0" rtlCol="0" anchor="t">
              <a:noAutofit/>
            </a:bodyPr>
            <a:lstStyle>
              <a:lvl1pPr marL="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1400" b="1" dirty="0"/>
                <a:t>Q </a:t>
              </a:r>
              <a:r>
                <a:rPr lang="en-GB" sz="1400" b="1" baseline="-25000" dirty="0"/>
                <a:t>on</a:t>
              </a:r>
            </a:p>
          </p:txBody>
        </p:sp>
        <p:sp>
          <p:nvSpPr>
            <p:cNvPr id="42" name="TextBox 4">
              <a:extLst>
                <a:ext uri="{FF2B5EF4-FFF2-40B4-BE49-F238E27FC236}">
                  <a16:creationId xmlns:a16="http://schemas.microsoft.com/office/drawing/2014/main" id="{09765A27-42AB-9AA4-9CB0-E06387014423}"/>
                </a:ext>
              </a:extLst>
            </p:cNvPr>
            <p:cNvSpPr txBox="1"/>
            <p:nvPr/>
          </p:nvSpPr>
          <p:spPr>
            <a:xfrm>
              <a:off x="9593044" y="3821915"/>
              <a:ext cx="897918" cy="468946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lIns="0" tIns="0" rIns="0" bIns="0" rtlCol="0" anchor="t">
              <a:noAutofit/>
            </a:bodyPr>
            <a:lstStyle>
              <a:lvl1pPr marL="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1400" b="1" dirty="0"/>
                <a:t>Q </a:t>
              </a:r>
              <a:r>
                <a:rPr lang="en-GB" sz="1400" b="1" baseline="-25000" dirty="0"/>
                <a:t>off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E970A200-CBEF-E1F9-400F-93EA280D5F52}"/>
              </a:ext>
            </a:extLst>
          </p:cNvPr>
          <p:cNvGrpSpPr/>
          <p:nvPr/>
        </p:nvGrpSpPr>
        <p:grpSpPr>
          <a:xfrm>
            <a:off x="5291264" y="1033890"/>
            <a:ext cx="10501440" cy="6949981"/>
            <a:chOff x="5409037" y="1670524"/>
            <a:chExt cx="10501440" cy="6949981"/>
          </a:xfrm>
        </p:grpSpPr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id="{56AFB6FF-BC01-DC07-9E97-304E7D071F5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471457" y="2054099"/>
              <a:ext cx="9439020" cy="6566406"/>
              <a:chOff x="6305374" y="273933"/>
              <a:chExt cx="6974826" cy="4852149"/>
            </a:xfrm>
          </p:grpSpPr>
          <p:sp>
            <p:nvSpPr>
              <p:cNvPr id="101" name="Arc 100">
                <a:extLst>
                  <a:ext uri="{FF2B5EF4-FFF2-40B4-BE49-F238E27FC236}">
                    <a16:creationId xmlns:a16="http://schemas.microsoft.com/office/drawing/2014/main" id="{5E3338D4-415C-E91C-02CA-1219B8A7BA29}"/>
                  </a:ext>
                </a:extLst>
              </p:cNvPr>
              <p:cNvSpPr/>
              <p:nvPr/>
            </p:nvSpPr>
            <p:spPr>
              <a:xfrm flipH="1">
                <a:off x="6948266" y="282902"/>
                <a:ext cx="6228815" cy="4843180"/>
              </a:xfrm>
              <a:prstGeom prst="arc">
                <a:avLst>
                  <a:gd name="adj1" fmla="val 16484267"/>
                  <a:gd name="adj2" fmla="val 20772142"/>
                </a:avLst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grpSp>
            <p:nvGrpSpPr>
              <p:cNvPr id="112" name="Group 111">
                <a:extLst>
                  <a:ext uri="{FF2B5EF4-FFF2-40B4-BE49-F238E27FC236}">
                    <a16:creationId xmlns:a16="http://schemas.microsoft.com/office/drawing/2014/main" id="{D9183FDD-023E-331F-54D2-0C6CFC8A1E33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6305374" y="273933"/>
                <a:ext cx="6974826" cy="2189733"/>
                <a:chOff x="6305374" y="273933"/>
                <a:chExt cx="6974826" cy="2189733"/>
              </a:xfrm>
            </p:grpSpPr>
            <p:cxnSp>
              <p:nvCxnSpPr>
                <p:cNvPr id="99" name="Straight Connector 98">
                  <a:extLst>
                    <a:ext uri="{FF2B5EF4-FFF2-40B4-BE49-F238E27FC236}">
                      <a16:creationId xmlns:a16="http://schemas.microsoft.com/office/drawing/2014/main" id="{09719B38-558D-35EA-B030-ECBE861457B6}"/>
                    </a:ext>
                  </a:extLst>
                </p:cNvPr>
                <p:cNvCxnSpPr>
                  <a:cxnSpLocks/>
                  <a:endCxn id="100" idx="0"/>
                </p:cNvCxnSpPr>
                <p:nvPr/>
              </p:nvCxnSpPr>
              <p:spPr>
                <a:xfrm flipV="1">
                  <a:off x="6994681" y="274397"/>
                  <a:ext cx="3080409" cy="1747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sp>
              <p:nvSpPr>
                <p:cNvPr id="100" name="Arc 99">
                  <a:extLst>
                    <a:ext uri="{FF2B5EF4-FFF2-40B4-BE49-F238E27FC236}">
                      <a16:creationId xmlns:a16="http://schemas.microsoft.com/office/drawing/2014/main" id="{AF8DDB72-6A1E-B8C1-EEC1-BC82CBD69125}"/>
                    </a:ext>
                  </a:extLst>
                </p:cNvPr>
                <p:cNvSpPr/>
                <p:nvPr/>
              </p:nvSpPr>
              <p:spPr>
                <a:xfrm flipH="1">
                  <a:off x="7051385" y="273933"/>
                  <a:ext cx="6228815" cy="2189733"/>
                </a:xfrm>
                <a:prstGeom prst="arc">
                  <a:avLst>
                    <a:gd name="adj1" fmla="val 16484267"/>
                    <a:gd name="adj2" fmla="val 21492158"/>
                  </a:avLst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LID4096"/>
                </a:p>
              </p:txBody>
            </p:sp>
            <p:sp>
              <p:nvSpPr>
                <p:cNvPr id="102" name="Rectangle 101">
                  <a:extLst>
                    <a:ext uri="{FF2B5EF4-FFF2-40B4-BE49-F238E27FC236}">
                      <a16:creationId xmlns:a16="http://schemas.microsoft.com/office/drawing/2014/main" id="{A3C2942E-26C9-BA9D-368A-26FAA5BC9FD4}"/>
                    </a:ext>
                  </a:extLst>
                </p:cNvPr>
                <p:cNvSpPr/>
                <p:nvPr/>
              </p:nvSpPr>
              <p:spPr>
                <a:xfrm>
                  <a:off x="7919191" y="282902"/>
                  <a:ext cx="223783" cy="1788392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LID4096"/>
                </a:p>
              </p:txBody>
            </p:sp>
            <p:grpSp>
              <p:nvGrpSpPr>
                <p:cNvPr id="110" name="Group 109">
                  <a:extLst>
                    <a:ext uri="{FF2B5EF4-FFF2-40B4-BE49-F238E27FC236}">
                      <a16:creationId xmlns:a16="http://schemas.microsoft.com/office/drawing/2014/main" id="{811F66B5-D69C-21BA-C5CD-0F7DDE58DBBC}"/>
                    </a:ext>
                  </a:extLst>
                </p:cNvPr>
                <p:cNvGrpSpPr/>
                <p:nvPr/>
              </p:nvGrpSpPr>
              <p:grpSpPr>
                <a:xfrm flipH="1">
                  <a:off x="6305374" y="299360"/>
                  <a:ext cx="1654789" cy="637628"/>
                  <a:chOff x="8176499" y="1374917"/>
                  <a:chExt cx="2663476" cy="1106486"/>
                </a:xfrm>
              </p:grpSpPr>
              <p:cxnSp>
                <p:nvCxnSpPr>
                  <p:cNvPr id="103" name="Straight Connector 102">
                    <a:extLst>
                      <a:ext uri="{FF2B5EF4-FFF2-40B4-BE49-F238E27FC236}">
                        <a16:creationId xmlns:a16="http://schemas.microsoft.com/office/drawing/2014/main" id="{A26A4AF7-C2C5-ACA5-2208-6E4370B605B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269052" y="1374917"/>
                    <a:ext cx="2560828" cy="0"/>
                  </a:xfrm>
                  <a:prstGeom prst="line">
                    <a:avLst/>
                  </a:prstGeom>
                  <a:noFill/>
                  <a:ln w="28575">
                    <a:solidFill>
                      <a:srgbClr val="0000FF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104" name="Straight Connector 103">
                    <a:extLst>
                      <a:ext uri="{FF2B5EF4-FFF2-40B4-BE49-F238E27FC236}">
                        <a16:creationId xmlns:a16="http://schemas.microsoft.com/office/drawing/2014/main" id="{9BAA5402-C989-860A-3DF9-8674BFEE8BF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176499" y="1914876"/>
                    <a:ext cx="2653381" cy="0"/>
                  </a:xfrm>
                  <a:prstGeom prst="line">
                    <a:avLst/>
                  </a:prstGeom>
                  <a:noFill/>
                  <a:ln w="28575">
                    <a:solidFill>
                      <a:srgbClr val="0000FF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105" name="Straight Connector 104">
                    <a:extLst>
                      <a:ext uri="{FF2B5EF4-FFF2-40B4-BE49-F238E27FC236}">
                        <a16:creationId xmlns:a16="http://schemas.microsoft.com/office/drawing/2014/main" id="{34726BC3-A0C1-9ED0-AC25-6C249815A80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186594" y="2481403"/>
                    <a:ext cx="2653381" cy="0"/>
                  </a:xfrm>
                  <a:prstGeom prst="line">
                    <a:avLst/>
                  </a:prstGeom>
                  <a:noFill/>
                  <a:ln w="28575">
                    <a:solidFill>
                      <a:srgbClr val="0000FF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108" name="Straight Connector 107">
                    <a:extLst>
                      <a:ext uri="{FF2B5EF4-FFF2-40B4-BE49-F238E27FC236}">
                        <a16:creationId xmlns:a16="http://schemas.microsoft.com/office/drawing/2014/main" id="{FE15A08F-B1E4-08A7-4ED9-10A057CB0CE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0533774" y="1939304"/>
                    <a:ext cx="0" cy="452176"/>
                  </a:xfrm>
                  <a:prstGeom prst="line">
                    <a:avLst/>
                  </a:prstGeom>
                  <a:noFill/>
                  <a:ln w="28575">
                    <a:solidFill>
                      <a:srgbClr val="0000FF"/>
                    </a:solidFill>
                    <a:prstDash val="solid"/>
                    <a:headEnd type="triangle"/>
                    <a:tailEnd type="triangle"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109" name="Straight Connector 108">
                    <a:extLst>
                      <a:ext uri="{FF2B5EF4-FFF2-40B4-BE49-F238E27FC236}">
                        <a16:creationId xmlns:a16="http://schemas.microsoft.com/office/drawing/2014/main" id="{A94CD2FA-92FC-B274-8660-73689884F1E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0533774" y="1422429"/>
                    <a:ext cx="0" cy="452176"/>
                  </a:xfrm>
                  <a:prstGeom prst="line">
                    <a:avLst/>
                  </a:prstGeom>
                  <a:noFill/>
                  <a:ln w="28575">
                    <a:solidFill>
                      <a:srgbClr val="0000FF"/>
                    </a:solidFill>
                    <a:prstDash val="solid"/>
                    <a:headEnd type="triangle"/>
                    <a:tailEnd type="triangle"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</p:grpSp>
          </p:grpSp>
        </p:grp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21265BC5-5F1C-6356-9AF7-6607B8101C4B}"/>
                </a:ext>
              </a:extLst>
            </p:cNvPr>
            <p:cNvSpPr txBox="1"/>
            <p:nvPr/>
          </p:nvSpPr>
          <p:spPr>
            <a:xfrm>
              <a:off x="5941760" y="1670524"/>
              <a:ext cx="565719" cy="51681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0000FF"/>
                  </a:solidFill>
                </a:rPr>
                <a:t>t</a:t>
              </a:r>
              <a:r>
                <a:rPr lang="en-US" sz="2400" b="1" baseline="-25000" dirty="0">
                  <a:solidFill>
                    <a:srgbClr val="0000FF"/>
                  </a:solidFill>
                </a:rPr>
                <a:t>0</a:t>
              </a:r>
              <a:endParaRPr lang="LID4096" sz="2400" baseline="-25000" dirty="0">
                <a:solidFill>
                  <a:srgbClr val="0000FF"/>
                </a:solidFill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C6659CA7-BD75-17EE-7297-7750AA04BB9A}"/>
                </a:ext>
              </a:extLst>
            </p:cNvPr>
            <p:cNvSpPr txBox="1"/>
            <p:nvPr/>
          </p:nvSpPr>
          <p:spPr>
            <a:xfrm>
              <a:off x="5908746" y="2213688"/>
              <a:ext cx="580856" cy="51681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0000FF"/>
                  </a:solidFill>
                </a:rPr>
                <a:t>t</a:t>
              </a:r>
              <a:r>
                <a:rPr lang="en-US" sz="2400" b="1" baseline="-25000" dirty="0">
                  <a:solidFill>
                    <a:srgbClr val="0000FF"/>
                  </a:solidFill>
                </a:rPr>
                <a:t>1</a:t>
              </a:r>
              <a:endParaRPr lang="LID4096" sz="2400" baseline="-25000" dirty="0">
                <a:solidFill>
                  <a:srgbClr val="0000FF"/>
                </a:solidFill>
              </a:endParaRP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1003E015-F30D-B1CC-7199-50CE3AD4D472}"/>
                </a:ext>
              </a:extLst>
            </p:cNvPr>
            <p:cNvSpPr txBox="1"/>
            <p:nvPr/>
          </p:nvSpPr>
          <p:spPr>
            <a:xfrm>
              <a:off x="5409037" y="2662679"/>
              <a:ext cx="101244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sz="2400" b="1" dirty="0">
                  <a:solidFill>
                    <a:srgbClr val="0000FF"/>
                  </a:solidFill>
                </a:rPr>
                <a:t>t</a:t>
              </a:r>
              <a:r>
                <a:rPr lang="en-US" sz="2400" b="1" baseline="-25000" dirty="0">
                  <a:solidFill>
                    <a:srgbClr val="0000FF"/>
                  </a:solidFill>
                </a:rPr>
                <a:t>2</a:t>
              </a:r>
              <a:endParaRPr lang="LID4096" sz="2400" baseline="-25000" dirty="0">
                <a:solidFill>
                  <a:srgbClr val="0000FF"/>
                </a:solidFill>
              </a:endParaRPr>
            </a:p>
          </p:txBody>
        </p: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153EA03F-615B-E377-B3C6-785084D47E81}"/>
                </a:ext>
              </a:extLst>
            </p:cNvPr>
            <p:cNvCxnSpPr>
              <a:cxnSpLocks/>
            </p:cNvCxnSpPr>
            <p:nvPr/>
          </p:nvCxnSpPr>
          <p:spPr>
            <a:xfrm>
              <a:off x="6726619" y="3046871"/>
              <a:ext cx="0" cy="452176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prstDash val="solid"/>
              <a:headEnd type="triangle"/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7D5D12DC-B5ED-1E75-FA92-FD6B3B15FB15}"/>
              </a:ext>
            </a:extLst>
          </p:cNvPr>
          <p:cNvCxnSpPr>
            <a:cxnSpLocks/>
          </p:cNvCxnSpPr>
          <p:nvPr/>
        </p:nvCxnSpPr>
        <p:spPr>
          <a:xfrm flipH="1">
            <a:off x="6362172" y="2920907"/>
            <a:ext cx="2230935" cy="0"/>
          </a:xfrm>
          <a:prstGeom prst="line">
            <a:avLst/>
          </a:prstGeom>
          <a:noFill/>
          <a:ln w="28575">
            <a:solidFill>
              <a:srgbClr val="0000FF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B8E08A71-D863-A490-CDD6-D5B6899EDF43}"/>
              </a:ext>
            </a:extLst>
          </p:cNvPr>
          <p:cNvSpPr txBox="1"/>
          <p:nvPr/>
        </p:nvSpPr>
        <p:spPr>
          <a:xfrm>
            <a:off x="5303096" y="2629237"/>
            <a:ext cx="10124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2400" b="1" dirty="0">
                <a:solidFill>
                  <a:srgbClr val="0000FF"/>
                </a:solidFill>
              </a:rPr>
              <a:t>t</a:t>
            </a:r>
            <a:r>
              <a:rPr lang="en-US" sz="2400" b="1" baseline="-25000" dirty="0">
                <a:solidFill>
                  <a:srgbClr val="0000FF"/>
                </a:solidFill>
              </a:rPr>
              <a:t>3</a:t>
            </a:r>
            <a:endParaRPr lang="LID4096" sz="2400" baseline="-250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02337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DB978C-D61C-F5D4-071E-49634C6409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1F171DF-A779-1AB5-C6A0-6AF7D6FAE21A}"/>
              </a:ext>
            </a:extLst>
          </p:cNvPr>
          <p:cNvSpPr/>
          <p:nvPr/>
        </p:nvSpPr>
        <p:spPr>
          <a:xfrm>
            <a:off x="-1" y="0"/>
            <a:ext cx="12192001" cy="6857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0075700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92AD39-35B1-3B08-A446-FC122B399B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B95A08FF-C312-60D5-EB5B-82F584F48454}"/>
              </a:ext>
            </a:extLst>
          </p:cNvPr>
          <p:cNvSpPr txBox="1"/>
          <p:nvPr/>
        </p:nvSpPr>
        <p:spPr>
          <a:xfrm>
            <a:off x="-1" y="5939158"/>
            <a:ext cx="5634443" cy="91884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anchor="ctr" anchorCtr="0">
            <a:noAutofit/>
          </a:bodyPr>
          <a:lstStyle>
            <a:defPPr>
              <a:defRPr lang="LID4096"/>
            </a:defPPr>
            <a:lvl1pPr algn="ctr">
              <a:defRPr sz="2400" b="1">
                <a:solidFill>
                  <a:srgbClr val="0000FF"/>
                </a:solidFill>
              </a:defRPr>
            </a:lvl1pPr>
          </a:lstStyle>
          <a:p>
            <a:r>
              <a:rPr lang="LID4096" sz="2800" dirty="0"/>
              <a:t>Thiem</a:t>
            </a:r>
            <a:r>
              <a:rPr lang="pt-BR" sz="2800" dirty="0"/>
              <a:t> 1906 – Modelo Estacionário</a:t>
            </a:r>
            <a:r>
              <a:rPr lang="LID4096" sz="2800" dirty="0"/>
              <a:t> </a:t>
            </a:r>
            <a:endParaRPr lang="pt-BR" sz="2800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D1E8E30-9698-8273-AC01-3DC3877D8C08}"/>
              </a:ext>
            </a:extLst>
          </p:cNvPr>
          <p:cNvSpPr/>
          <p:nvPr/>
        </p:nvSpPr>
        <p:spPr>
          <a:xfrm>
            <a:off x="2739129" y="2148469"/>
            <a:ext cx="624602" cy="11821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9734109-6CF8-6608-9772-B6D510355580}"/>
              </a:ext>
            </a:extLst>
          </p:cNvPr>
          <p:cNvGrpSpPr/>
          <p:nvPr/>
        </p:nvGrpSpPr>
        <p:grpSpPr>
          <a:xfrm>
            <a:off x="981087" y="1365343"/>
            <a:ext cx="3962240" cy="2024194"/>
            <a:chOff x="114875" y="1368184"/>
            <a:chExt cx="3962240" cy="2024194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7400EB90-C761-5FD4-78C5-956FE86C9C3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4875" y="1368184"/>
              <a:ext cx="3250066" cy="2024194"/>
            </a:xfrm>
            <a:prstGeom prst="rect">
              <a:avLst/>
            </a:prstGeom>
          </p:spPr>
        </p:pic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580B8A8C-5F1F-77C8-1C8B-16FD4352FFDF}"/>
                </a:ext>
              </a:extLst>
            </p:cNvPr>
            <p:cNvCxnSpPr>
              <a:cxnSpLocks/>
            </p:cNvCxnSpPr>
            <p:nvPr/>
          </p:nvCxnSpPr>
          <p:spPr>
            <a:xfrm>
              <a:off x="3684656" y="2534185"/>
              <a:ext cx="0" cy="489527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4">
              <a:extLst>
                <a:ext uri="{FF2B5EF4-FFF2-40B4-BE49-F238E27FC236}">
                  <a16:creationId xmlns:a16="http://schemas.microsoft.com/office/drawing/2014/main" id="{E1A6C52C-CA1C-FE0B-2738-E58125732F7E}"/>
                </a:ext>
              </a:extLst>
            </p:cNvPr>
            <p:cNvSpPr txBox="1"/>
            <p:nvPr/>
          </p:nvSpPr>
          <p:spPr>
            <a:xfrm>
              <a:off x="3813535" y="2636863"/>
              <a:ext cx="263580" cy="468946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lIns="0" tIns="0" rIns="0" bIns="0" rtlCol="0" anchor="t">
              <a:noAutofit/>
            </a:bodyPr>
            <a:lstStyle>
              <a:lvl1pPr marL="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2500" dirty="0"/>
                <a:t>b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E1D0E907-17CD-1DB8-7C17-D9A378198113}"/>
              </a:ext>
            </a:extLst>
          </p:cNvPr>
          <p:cNvGrpSpPr>
            <a:grpSpLocks noChangeAspect="1"/>
          </p:cNvGrpSpPr>
          <p:nvPr/>
        </p:nvGrpSpPr>
        <p:grpSpPr>
          <a:xfrm>
            <a:off x="6295964" y="2634022"/>
            <a:ext cx="5407869" cy="3779545"/>
            <a:chOff x="3663703" y="3441752"/>
            <a:chExt cx="4806283" cy="3359098"/>
          </a:xfrm>
        </p:grpSpPr>
        <p:sp>
          <p:nvSpPr>
            <p:cNvPr id="24" name="Arrow: Right 23">
              <a:extLst>
                <a:ext uri="{FF2B5EF4-FFF2-40B4-BE49-F238E27FC236}">
                  <a16:creationId xmlns:a16="http://schemas.microsoft.com/office/drawing/2014/main" id="{392810DA-6B50-A622-B062-8A2A2B1EA413}"/>
                </a:ext>
              </a:extLst>
            </p:cNvPr>
            <p:cNvSpPr/>
            <p:nvPr/>
          </p:nvSpPr>
          <p:spPr>
            <a:xfrm rot="2064798">
              <a:off x="4760699" y="3756096"/>
              <a:ext cx="278764" cy="326277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A6415DB6-DB0B-26B7-5A69-9331B0B3E180}"/>
                </a:ext>
              </a:extLst>
            </p:cNvPr>
            <p:cNvSpPr/>
            <p:nvPr/>
          </p:nvSpPr>
          <p:spPr>
            <a:xfrm>
              <a:off x="3663703" y="3441752"/>
              <a:ext cx="4806283" cy="335909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7E5581E-A74E-D126-8899-41CC595F99D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770738" y="3494442"/>
              <a:ext cx="4607477" cy="3220614"/>
            </a:xfrm>
            <a:prstGeom prst="rect">
              <a:avLst/>
            </a:prstGeom>
          </p:spPr>
        </p:pic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AEB8C867-4BD3-8B0D-01C0-7FF0D52E1061}"/>
                </a:ext>
              </a:extLst>
            </p:cNvPr>
            <p:cNvSpPr/>
            <p:nvPr/>
          </p:nvSpPr>
          <p:spPr>
            <a:xfrm rot="9344133">
              <a:off x="7725233" y="5303942"/>
              <a:ext cx="278764" cy="326277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15" name="Arrow: Right 14">
              <a:extLst>
                <a:ext uri="{FF2B5EF4-FFF2-40B4-BE49-F238E27FC236}">
                  <a16:creationId xmlns:a16="http://schemas.microsoft.com/office/drawing/2014/main" id="{A965A273-C358-514E-4883-98B3AD20C77C}"/>
                </a:ext>
              </a:extLst>
            </p:cNvPr>
            <p:cNvSpPr/>
            <p:nvPr/>
          </p:nvSpPr>
          <p:spPr>
            <a:xfrm rot="9344133">
              <a:off x="7725231" y="5786077"/>
              <a:ext cx="278764" cy="326277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8408AF03-8702-8DF1-D443-02ACB61F590C}"/>
                </a:ext>
              </a:extLst>
            </p:cNvPr>
            <p:cNvSpPr/>
            <p:nvPr/>
          </p:nvSpPr>
          <p:spPr>
            <a:xfrm>
              <a:off x="4389030" y="6155221"/>
              <a:ext cx="258500" cy="276225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67F9AA2D-C7DE-484A-A15A-7489F0B93AC3}"/>
                </a:ext>
              </a:extLst>
            </p:cNvPr>
            <p:cNvSpPr/>
            <p:nvPr/>
          </p:nvSpPr>
          <p:spPr>
            <a:xfrm>
              <a:off x="5061904" y="6155221"/>
              <a:ext cx="258500" cy="276225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50" name="TextBox 4">
              <a:extLst>
                <a:ext uri="{FF2B5EF4-FFF2-40B4-BE49-F238E27FC236}">
                  <a16:creationId xmlns:a16="http://schemas.microsoft.com/office/drawing/2014/main" id="{96A2C55B-8A4F-1FBF-0E0A-74EF69DFD74D}"/>
                </a:ext>
              </a:extLst>
            </p:cNvPr>
            <p:cNvSpPr txBox="1"/>
            <p:nvPr/>
          </p:nvSpPr>
          <p:spPr>
            <a:xfrm>
              <a:off x="6418902" y="3541276"/>
              <a:ext cx="897918" cy="468946"/>
            </a:xfrm>
            <a:prstGeom prst="rect">
              <a:avLst/>
            </a:prstGeom>
            <a:solidFill>
              <a:schemeClr val="bg1"/>
            </a:solidFill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lIns="0" tIns="0" rIns="0" bIns="0" rtlCol="0" anchor="t">
              <a:noAutofit/>
            </a:bodyPr>
            <a:lstStyle>
              <a:lvl1pPr marL="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2500" b="1" dirty="0">
                  <a:solidFill>
                    <a:srgbClr val="0000FF"/>
                  </a:solidFill>
                </a:rPr>
                <a:t>Q(m</a:t>
              </a:r>
              <a:r>
                <a:rPr lang="en-GB" sz="2500" b="1" baseline="30000" dirty="0">
                  <a:solidFill>
                    <a:srgbClr val="0000FF"/>
                  </a:solidFill>
                </a:rPr>
                <a:t>3</a:t>
              </a:r>
              <a:r>
                <a:rPr lang="en-GB" sz="2500" b="1" dirty="0">
                  <a:solidFill>
                    <a:srgbClr val="0000FF"/>
                  </a:solidFill>
                </a:rPr>
                <a:t>/d)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1">
                <a:extLst>
                  <a:ext uri="{FF2B5EF4-FFF2-40B4-BE49-F238E27FC236}">
                    <a16:creationId xmlns:a16="http://schemas.microsoft.com/office/drawing/2014/main" id="{E90DEF1E-7755-14BA-B8F7-5173E24C047A}"/>
                  </a:ext>
                </a:extLst>
              </p:cNvPr>
              <p:cNvSpPr txBox="1"/>
              <p:nvPr/>
            </p:nvSpPr>
            <p:spPr>
              <a:xfrm>
                <a:off x="272830" y="4750943"/>
                <a:ext cx="3012520" cy="917111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0" tIns="0" rIns="0" bIns="0" rtlCol="0" anchor="t">
                <a:spAutoFit/>
              </a:bodyPr>
              <a:lstStyle>
                <a:lvl1pPr marL="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𝐐</m:t>
                      </m:r>
                      <m:r>
                        <a:rPr lang="en-US" sz="2800" b="1" i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1" i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2800" b="1" i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𝛑</m:t>
                          </m:r>
                          <m:r>
                            <a:rPr lang="en-US" sz="2800" b="1" i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𝐓</m:t>
                          </m:r>
                          <m:d>
                            <m:dPr>
                              <m:ctrlPr>
                                <a:rPr lang="en-US" sz="28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800" b="1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𝒉</m:t>
                                  </m:r>
                                </m:e>
                                <m:sub>
                                  <m:r>
                                    <a:rPr lang="en-US" sz="2800" b="1" i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  <m:r>
                                <a:rPr lang="en-US" sz="2800" b="1" i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8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800" b="1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𝒉</m:t>
                                  </m:r>
                                </m:e>
                                <m:sub>
                                  <m:r>
                                    <a:rPr lang="en-US" sz="2800" b="1" i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sz="2800" b="1" i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𝐥𝐧</m:t>
                          </m:r>
                          <m:d>
                            <m:dPr>
                              <m:ctrlPr>
                                <a:rPr lang="en-US" sz="28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type m:val="lin"/>
                                  <m:ctrlPr>
                                    <a:rPr lang="en-US" sz="2800" b="1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800" b="1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1" i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𝐫</m:t>
                                      </m:r>
                                    </m:e>
                                    <m:sub>
                                      <m:r>
                                        <a:rPr lang="en-US" sz="2800" b="1" i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800" b="1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1" i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𝐫</m:t>
                                      </m:r>
                                    </m:e>
                                    <m:sub>
                                      <m:r>
                                        <a:rPr lang="en-US" sz="2800" b="1" i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den>
                      </m:f>
                    </m:oMath>
                  </m:oMathPara>
                </a14:m>
                <a:endParaRPr lang="en-GB" sz="2800" b="1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6" name="TextBox 1">
                <a:extLst>
                  <a:ext uri="{FF2B5EF4-FFF2-40B4-BE49-F238E27FC236}">
                    <a16:creationId xmlns:a16="http://schemas.microsoft.com/office/drawing/2014/main" id="{E90DEF1E-7755-14BA-B8F7-5173E24C04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830" y="4750943"/>
                <a:ext cx="3012520" cy="91711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4">
                <a:extLst>
                  <a:ext uri="{FF2B5EF4-FFF2-40B4-BE49-F238E27FC236}">
                    <a16:creationId xmlns:a16="http://schemas.microsoft.com/office/drawing/2014/main" id="{C9E5F24D-3210-4C26-5C4F-4B8624FA1BC8}"/>
                  </a:ext>
                </a:extLst>
              </p:cNvPr>
              <p:cNvSpPr txBox="1"/>
              <p:nvPr/>
            </p:nvSpPr>
            <p:spPr>
              <a:xfrm>
                <a:off x="390334" y="3613095"/>
                <a:ext cx="2585395" cy="963019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0" tIns="0" rIns="0" bIns="0" rtlCol="0" anchor="t">
                <a:noAutofit/>
              </a:bodyPr>
              <a:lstStyle>
                <a:lvl1pPr marL="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pt-BR" sz="2600" b="1" dirty="0">
                    <a:solidFill>
                      <a:srgbClr val="FF0000"/>
                    </a:solidFill>
                  </a:rPr>
                  <a:t>A</a:t>
                </a:r>
                <a14:m>
                  <m:oMath xmlns:m="http://schemas.openxmlformats.org/officeDocument/2006/math">
                    <m:r>
                      <a:rPr lang="pt-BR" sz="2600" b="1" i="0" smtClean="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sz="2600" b="1" i="0" smtClean="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</a:rPr>
                      <m:t>𝟐</m:t>
                    </m:r>
                    <m:r>
                      <a:rPr lang="pt-BR" sz="2600" b="1" i="0" smtClean="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𝛑</m:t>
                    </m:r>
                    <m:r>
                      <a:rPr lang="pt-BR" sz="2600" b="1" i="0" smtClean="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𝐑𝐛</m:t>
                    </m:r>
                  </m:oMath>
                </a14:m>
                <a:endParaRPr lang="en-GB" sz="2600" b="1" dirty="0">
                  <a:solidFill>
                    <a:srgbClr val="FF0000"/>
                  </a:solidFill>
                </a:endParaRPr>
              </a:p>
              <a:p>
                <a:r>
                  <a:rPr lang="en-GB" sz="2600" b="1" dirty="0">
                    <a:solidFill>
                      <a:srgbClr val="FF0000"/>
                    </a:solidFill>
                  </a:rPr>
                  <a:t>Q</a:t>
                </a:r>
                <a14:m>
                  <m:oMath xmlns:m="http://schemas.openxmlformats.org/officeDocument/2006/math">
                    <m:r>
                      <a:rPr lang="pt-BR" sz="2600" b="1" i="0" smtClean="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sz="2600" b="1" i="0" smtClean="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</a:rPr>
                      <m:t>𝟐</m:t>
                    </m:r>
                    <m:r>
                      <a:rPr lang="pt-BR" sz="2600" b="1" i="0" smtClean="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𝛑</m:t>
                    </m:r>
                    <m:r>
                      <a:rPr lang="pt-BR" sz="2600" b="1" i="0" smtClean="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𝐑𝐛</m:t>
                    </m:r>
                    <m:r>
                      <a:rPr lang="pt-BR" sz="2600" b="1" i="0" smtClean="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r>
                      <a:rPr lang="pt-BR" sz="2600" b="1" i="0" smtClean="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𝐊𝐢</m:t>
                    </m:r>
                  </m:oMath>
                </a14:m>
                <a:endParaRPr lang="en-GB" sz="2600" b="1" dirty="0">
                  <a:solidFill>
                    <a:srgbClr val="FF0000"/>
                  </a:solidFill>
                </a:endParaRPr>
              </a:p>
              <a:p>
                <a:endParaRPr lang="en-GB" sz="2600" dirty="0"/>
              </a:p>
            </p:txBody>
          </p:sp>
        </mc:Choice>
        <mc:Fallback xmlns="">
          <p:sp>
            <p:nvSpPr>
              <p:cNvPr id="14" name="TextBox 4">
                <a:extLst>
                  <a:ext uri="{FF2B5EF4-FFF2-40B4-BE49-F238E27FC236}">
                    <a16:creationId xmlns:a16="http://schemas.microsoft.com/office/drawing/2014/main" id="{C9E5F24D-3210-4C26-5C4F-4B8624FA1B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334" y="3613095"/>
                <a:ext cx="2585395" cy="963019"/>
              </a:xfrm>
              <a:prstGeom prst="rect">
                <a:avLst/>
              </a:prstGeom>
              <a:blipFill>
                <a:blip r:embed="rId5"/>
                <a:stretch>
                  <a:fillRect l="-7783" t="-10127" b="-3797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5" name="Group 64">
            <a:extLst>
              <a:ext uri="{FF2B5EF4-FFF2-40B4-BE49-F238E27FC236}">
                <a16:creationId xmlns:a16="http://schemas.microsoft.com/office/drawing/2014/main" id="{9681AE3B-C575-CF77-46D7-CDBA509FCFF3}"/>
              </a:ext>
            </a:extLst>
          </p:cNvPr>
          <p:cNvGrpSpPr/>
          <p:nvPr/>
        </p:nvGrpSpPr>
        <p:grpSpPr>
          <a:xfrm>
            <a:off x="7216919" y="229736"/>
            <a:ext cx="3451082" cy="3049356"/>
            <a:chOff x="6731144" y="481768"/>
            <a:chExt cx="3451082" cy="3049356"/>
          </a:xfrm>
        </p:grpSpPr>
        <p:sp>
          <p:nvSpPr>
            <p:cNvPr id="36" name="Cylinder 35">
              <a:extLst>
                <a:ext uri="{FF2B5EF4-FFF2-40B4-BE49-F238E27FC236}">
                  <a16:creationId xmlns:a16="http://schemas.microsoft.com/office/drawing/2014/main" id="{1E913F9E-44AC-C09D-9429-2089D5E8480F}"/>
                </a:ext>
              </a:extLst>
            </p:cNvPr>
            <p:cNvSpPr/>
            <p:nvPr/>
          </p:nvSpPr>
          <p:spPr>
            <a:xfrm>
              <a:off x="8277224" y="866439"/>
              <a:ext cx="410655" cy="1028141"/>
            </a:xfrm>
            <a:prstGeom prst="can">
              <a:avLst>
                <a:gd name="adj" fmla="val 46233"/>
              </a:avLst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16200000" scaled="1"/>
              <a:tileRect/>
            </a:gradFill>
            <a:ln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37" name="Cylinder 36">
              <a:extLst>
                <a:ext uri="{FF2B5EF4-FFF2-40B4-BE49-F238E27FC236}">
                  <a16:creationId xmlns:a16="http://schemas.microsoft.com/office/drawing/2014/main" id="{1B4A9417-9E14-F512-9C94-E3DBD3F02535}"/>
                </a:ext>
              </a:extLst>
            </p:cNvPr>
            <p:cNvSpPr/>
            <p:nvPr/>
          </p:nvSpPr>
          <p:spPr>
            <a:xfrm>
              <a:off x="7521947" y="666188"/>
              <a:ext cx="1831603" cy="1381687"/>
            </a:xfrm>
            <a:prstGeom prst="can">
              <a:avLst>
                <a:gd name="adj" fmla="val 42417"/>
              </a:avLst>
            </a:prstGeom>
            <a:noFill/>
            <a:ln w="28575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38" name="Cylinder 37">
              <a:extLst>
                <a:ext uri="{FF2B5EF4-FFF2-40B4-BE49-F238E27FC236}">
                  <a16:creationId xmlns:a16="http://schemas.microsoft.com/office/drawing/2014/main" id="{6F1434DF-622E-8138-C036-0D60B55DC668}"/>
                </a:ext>
              </a:extLst>
            </p:cNvPr>
            <p:cNvSpPr/>
            <p:nvPr/>
          </p:nvSpPr>
          <p:spPr>
            <a:xfrm>
              <a:off x="6740670" y="481768"/>
              <a:ext cx="3441556" cy="2144462"/>
            </a:xfrm>
            <a:prstGeom prst="can">
              <a:avLst>
                <a:gd name="adj" fmla="val 50000"/>
              </a:avLst>
            </a:prstGeom>
            <a:noFill/>
            <a:ln w="28575"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B2CDEC77-D449-9B33-C56C-A8BFC470CD4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674254" y="795403"/>
              <a:ext cx="833954" cy="165611"/>
            </a:xfrm>
            <a:prstGeom prst="straightConnector1">
              <a:avLst/>
            </a:prstGeom>
            <a:ln w="12700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54CD0AD3-C18E-9A80-36C3-0ED6FB7654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70186" y="955583"/>
              <a:ext cx="1737360" cy="0"/>
            </a:xfrm>
            <a:prstGeom prst="straightConnector1">
              <a:avLst/>
            </a:prstGeom>
            <a:ln w="12700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EB2AB789-B823-D274-FF36-F00056C43AF5}"/>
                </a:ext>
              </a:extLst>
            </p:cNvPr>
            <p:cNvCxnSpPr>
              <a:cxnSpLocks/>
            </p:cNvCxnSpPr>
            <p:nvPr/>
          </p:nvCxnSpPr>
          <p:spPr>
            <a:xfrm>
              <a:off x="6731144" y="1422595"/>
              <a:ext cx="0" cy="2103081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593E2921-CF16-EA3B-7F08-997BC6E1882B}"/>
                </a:ext>
              </a:extLst>
            </p:cNvPr>
            <p:cNvCxnSpPr>
              <a:cxnSpLocks/>
            </p:cNvCxnSpPr>
            <p:nvPr/>
          </p:nvCxnSpPr>
          <p:spPr>
            <a:xfrm>
              <a:off x="7521947" y="1793764"/>
              <a:ext cx="0" cy="1737360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0042710C-17F2-ABD7-1E97-A2F66FAD0274}"/>
                </a:ext>
              </a:extLst>
            </p:cNvPr>
            <p:cNvCxnSpPr>
              <a:cxnSpLocks/>
            </p:cNvCxnSpPr>
            <p:nvPr/>
          </p:nvCxnSpPr>
          <p:spPr>
            <a:xfrm>
              <a:off x="9353550" y="1828800"/>
              <a:ext cx="0" cy="1097280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EE09C99D-9672-E80C-F614-74BA254E52BD}"/>
                </a:ext>
              </a:extLst>
            </p:cNvPr>
            <p:cNvCxnSpPr>
              <a:cxnSpLocks/>
            </p:cNvCxnSpPr>
            <p:nvPr/>
          </p:nvCxnSpPr>
          <p:spPr>
            <a:xfrm>
              <a:off x="10182226" y="1756618"/>
              <a:ext cx="0" cy="1188720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E76D2AFA-6420-B1D2-DFF9-2B88C6181C0A}"/>
              </a:ext>
            </a:extLst>
          </p:cNvPr>
          <p:cNvSpPr txBox="1"/>
          <p:nvPr/>
        </p:nvSpPr>
        <p:spPr>
          <a:xfrm>
            <a:off x="0" y="-186"/>
            <a:ext cx="2082600" cy="10122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anchor="ctr" anchorCtr="0">
            <a:noAutofit/>
          </a:bodyPr>
          <a:lstStyle>
            <a:defPPr>
              <a:defRPr lang="LID4096"/>
            </a:defPPr>
            <a:lvl1pPr algn="ctr">
              <a:defRPr sz="2400" b="1">
                <a:solidFill>
                  <a:srgbClr val="0000FF"/>
                </a:solidFill>
              </a:defRPr>
            </a:lvl1pPr>
          </a:lstStyle>
          <a:p>
            <a:endParaRPr lang="pt-BR" sz="2800" dirty="0"/>
          </a:p>
        </p:txBody>
      </p:sp>
      <p:sp>
        <p:nvSpPr>
          <p:cNvPr id="69" name="TextBox 4">
            <a:extLst>
              <a:ext uri="{FF2B5EF4-FFF2-40B4-BE49-F238E27FC236}">
                <a16:creationId xmlns:a16="http://schemas.microsoft.com/office/drawing/2014/main" id="{80B273A0-D112-4969-DBE5-E70E115508B6}"/>
              </a:ext>
            </a:extLst>
          </p:cNvPr>
          <p:cNvSpPr txBox="1"/>
          <p:nvPr/>
        </p:nvSpPr>
        <p:spPr>
          <a:xfrm>
            <a:off x="8528923" y="361052"/>
            <a:ext cx="263580" cy="468946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lIns="0" tIns="0" rIns="0" bIns="0" rtlCol="0" anchor="t">
            <a:no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b="1" baseline="-25000" dirty="0">
                <a:solidFill>
                  <a:srgbClr val="FF0000"/>
                </a:solidFill>
              </a:rPr>
              <a:t>r</a:t>
            </a:r>
            <a:r>
              <a:rPr lang="en-GB" sz="2000" b="1" baseline="-50000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70" name="TextBox 4">
            <a:extLst>
              <a:ext uri="{FF2B5EF4-FFF2-40B4-BE49-F238E27FC236}">
                <a16:creationId xmlns:a16="http://schemas.microsoft.com/office/drawing/2014/main" id="{7C63098B-BE90-6FAD-D4BA-BB6CBE8B2E64}"/>
              </a:ext>
            </a:extLst>
          </p:cNvPr>
          <p:cNvSpPr txBox="1"/>
          <p:nvPr/>
        </p:nvSpPr>
        <p:spPr>
          <a:xfrm>
            <a:off x="7667711" y="390311"/>
            <a:ext cx="263580" cy="468946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lIns="0" tIns="0" rIns="0" bIns="0" rtlCol="0" anchor="t">
            <a:no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b="1" baseline="-25000" dirty="0">
                <a:solidFill>
                  <a:srgbClr val="FF0000"/>
                </a:solidFill>
              </a:rPr>
              <a:t>r</a:t>
            </a:r>
            <a:r>
              <a:rPr lang="en-GB" sz="2000" b="1" baseline="-50000" dirty="0">
                <a:solidFill>
                  <a:srgbClr val="FF0000"/>
                </a:solidFill>
              </a:rPr>
              <a:t>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4">
                <a:extLst>
                  <a:ext uri="{FF2B5EF4-FFF2-40B4-BE49-F238E27FC236}">
                    <a16:creationId xmlns:a16="http://schemas.microsoft.com/office/drawing/2014/main" id="{62F046FB-BB53-6903-0E40-2AA8DB23C8B3}"/>
                  </a:ext>
                </a:extLst>
              </p:cNvPr>
              <p:cNvSpPr txBox="1"/>
              <p:nvPr/>
            </p:nvSpPr>
            <p:spPr>
              <a:xfrm>
                <a:off x="281154" y="203039"/>
                <a:ext cx="1497936" cy="422233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0" tIns="0" rIns="0" bIns="0" rtlCol="0" anchor="t">
                <a:noAutofit/>
              </a:bodyPr>
              <a:lstStyle>
                <a:lvl1pPr marL="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3000" b="1" i="0" smtClean="0"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</a:rPr>
                        <m:t>𝐐</m:t>
                      </m:r>
                      <m:r>
                        <a:rPr lang="pt-BR" sz="3000" b="1" i="0" smtClean="0"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3000" b="1" i="0" smtClean="0"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</a:rPr>
                        <m:t>𝐊𝐢𝐀</m:t>
                      </m:r>
                    </m:oMath>
                  </m:oMathPara>
                </a14:m>
                <a:endParaRPr lang="en-GB" sz="30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TextBox 4">
                <a:extLst>
                  <a:ext uri="{FF2B5EF4-FFF2-40B4-BE49-F238E27FC236}">
                    <a16:creationId xmlns:a16="http://schemas.microsoft.com/office/drawing/2014/main" id="{62F046FB-BB53-6903-0E40-2AA8DB23C8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154" y="203039"/>
                <a:ext cx="1497936" cy="422233"/>
              </a:xfrm>
              <a:prstGeom prst="rect">
                <a:avLst/>
              </a:prstGeom>
              <a:blipFill>
                <a:blip r:embed="rId6"/>
                <a:stretch>
                  <a:fillRect b="-2857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EC61CDAC-1B07-DB2C-50A7-BF8F3F26013C}"/>
              </a:ext>
            </a:extLst>
          </p:cNvPr>
          <p:cNvSpPr txBox="1"/>
          <p:nvPr/>
        </p:nvSpPr>
        <p:spPr>
          <a:xfrm>
            <a:off x="2275163" y="-187"/>
            <a:ext cx="3075784" cy="10122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anchor="ctr" anchorCtr="0">
            <a:noAutofit/>
          </a:bodyPr>
          <a:lstStyle>
            <a:defPPr>
              <a:defRPr lang="LID4096"/>
            </a:defPPr>
            <a:lvl1pPr algn="ctr">
              <a:defRPr sz="2400" b="1">
                <a:solidFill>
                  <a:srgbClr val="0000FF"/>
                </a:solidFill>
              </a:defRPr>
            </a:lvl1pPr>
          </a:lstStyle>
          <a:p>
            <a:endParaRPr lang="pt-BR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4">
                <a:extLst>
                  <a:ext uri="{FF2B5EF4-FFF2-40B4-BE49-F238E27FC236}">
                    <a16:creationId xmlns:a16="http://schemas.microsoft.com/office/drawing/2014/main" id="{6B855658-73DE-0942-2D82-4BBF7251091E}"/>
                  </a:ext>
                </a:extLst>
              </p:cNvPr>
              <p:cNvSpPr txBox="1"/>
              <p:nvPr/>
            </p:nvSpPr>
            <p:spPr>
              <a:xfrm>
                <a:off x="2837876" y="78104"/>
                <a:ext cx="2082600" cy="827071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0" tIns="0" rIns="0" bIns="0" rtlCol="0" anchor="t">
                <a:noAutofit/>
              </a:bodyPr>
              <a:lstStyle>
                <a:lvl1pPr marL="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5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500" b="1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𝐐</m:t>
                          </m:r>
                        </m:num>
                        <m:den>
                          <m:r>
                            <a:rPr lang="pt-BR" sz="2500" b="1" i="0" smtClean="0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𝐀</m:t>
                          </m:r>
                        </m:den>
                      </m:f>
                      <m:r>
                        <a:rPr lang="pt-BR" sz="2500" b="1" i="0" smtClean="0"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500" b="1" i="1" smtClean="0"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</a:rPr>
                        <m:t>𝒒</m:t>
                      </m:r>
                      <m:r>
                        <a:rPr lang="pt-BR" sz="2500" b="1" i="1" smtClean="0"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500" b="1" i="1" smtClean="0"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</a:rPr>
                        <m:t>𝑲𝒊</m:t>
                      </m:r>
                    </m:oMath>
                  </m:oMathPara>
                </a14:m>
                <a:endParaRPr lang="en-GB" sz="25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TextBox 4">
                <a:extLst>
                  <a:ext uri="{FF2B5EF4-FFF2-40B4-BE49-F238E27FC236}">
                    <a16:creationId xmlns:a16="http://schemas.microsoft.com/office/drawing/2014/main" id="{6B855658-73DE-0942-2D82-4BBF725109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7876" y="78104"/>
                <a:ext cx="2082600" cy="827071"/>
              </a:xfrm>
              <a:prstGeom prst="rect">
                <a:avLst/>
              </a:prstGeom>
              <a:blipFill>
                <a:blip r:embed="rId7"/>
                <a:stretch>
                  <a:fillRect l="-293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4">
                <a:extLst>
                  <a:ext uri="{FF2B5EF4-FFF2-40B4-BE49-F238E27FC236}">
                    <a16:creationId xmlns:a16="http://schemas.microsoft.com/office/drawing/2014/main" id="{A46B9130-546D-5740-3B68-224EE32AD101}"/>
                  </a:ext>
                </a:extLst>
              </p:cNvPr>
              <p:cNvSpPr txBox="1"/>
              <p:nvPr/>
            </p:nvSpPr>
            <p:spPr>
              <a:xfrm>
                <a:off x="3127292" y="3505472"/>
                <a:ext cx="2082600" cy="827071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0" tIns="0" rIns="0" bIns="0" rtlCol="0" anchor="t">
                <a:noAutofit/>
              </a:bodyPr>
              <a:lstStyle>
                <a:lvl1pPr marL="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/>
                <a14:m>
                  <m:oMath xmlns:m="http://schemas.openxmlformats.org/officeDocument/2006/math">
                    <m:r>
                      <a:rPr lang="pt-BR" sz="2500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𝐓</m:t>
                    </m:r>
                    <m:r>
                      <a:rPr lang="pt-BR" sz="2500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sz="2500" b="1" i="0" smtClean="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</a:rPr>
                      <m:t>𝐊</m:t>
                    </m:r>
                  </m:oMath>
                </a14:m>
                <a:r>
                  <a:rPr lang="en-GB" sz="2500" b="1" dirty="0">
                    <a:solidFill>
                      <a:srgbClr val="FF0000"/>
                    </a:solidFill>
                  </a:rPr>
                  <a:t>b</a:t>
                </a:r>
              </a:p>
            </p:txBody>
          </p:sp>
        </mc:Choice>
        <mc:Fallback xmlns="">
          <p:sp>
            <p:nvSpPr>
              <p:cNvPr id="8" name="TextBox 4">
                <a:extLst>
                  <a:ext uri="{FF2B5EF4-FFF2-40B4-BE49-F238E27FC236}">
                    <a16:creationId xmlns:a16="http://schemas.microsoft.com/office/drawing/2014/main" id="{A46B9130-546D-5740-3B68-224EE32AD1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7292" y="3505472"/>
                <a:ext cx="2082600" cy="827071"/>
              </a:xfrm>
              <a:prstGeom prst="rect">
                <a:avLst/>
              </a:prstGeom>
              <a:blipFill>
                <a:blip r:embed="rId8"/>
                <a:stretch>
                  <a:fillRect t="-11029" r="-9064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">
                <a:extLst>
                  <a:ext uri="{FF2B5EF4-FFF2-40B4-BE49-F238E27FC236}">
                    <a16:creationId xmlns:a16="http://schemas.microsoft.com/office/drawing/2014/main" id="{32ABCBAD-6FBE-33D1-92F9-52B8575824C0}"/>
                  </a:ext>
                </a:extLst>
              </p:cNvPr>
              <p:cNvSpPr txBox="1"/>
              <p:nvPr/>
            </p:nvSpPr>
            <p:spPr>
              <a:xfrm>
                <a:off x="3079035" y="3895413"/>
                <a:ext cx="2082600" cy="430887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0" tIns="0" rIns="0" bIns="0" rtlCol="0" anchor="t">
                <a:spAutoFit/>
              </a:bodyPr>
              <a:lstStyle>
                <a:lvl1pPr marL="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pt-BR" sz="2800" b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𝐰</m:t>
                          </m:r>
                        </m:sub>
                      </m:sSub>
                    </m:oMath>
                  </m:oMathPara>
                </a14:m>
                <a:endParaRPr lang="en-GB" sz="2800" b="1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2" name="TextBox 1">
                <a:extLst>
                  <a:ext uri="{FF2B5EF4-FFF2-40B4-BE49-F238E27FC236}">
                    <a16:creationId xmlns:a16="http://schemas.microsoft.com/office/drawing/2014/main" id="{32ABCBAD-6FBE-33D1-92F9-52B8575824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9035" y="3895413"/>
                <a:ext cx="2082600" cy="43088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777646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AA829-DECC-67B0-FC01-E5483BA3C3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Picture 54">
            <a:extLst>
              <a:ext uri="{FF2B5EF4-FFF2-40B4-BE49-F238E27FC236}">
                <a16:creationId xmlns:a16="http://schemas.microsoft.com/office/drawing/2014/main" id="{86946271-C0EA-E1BF-8598-AD20E045B7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0343" y="3526326"/>
            <a:ext cx="3397517" cy="3052841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C7655F11-AD46-D3F6-30B7-ABE5F287DFDE}"/>
              </a:ext>
            </a:extLst>
          </p:cNvPr>
          <p:cNvGrpSpPr/>
          <p:nvPr/>
        </p:nvGrpSpPr>
        <p:grpSpPr>
          <a:xfrm>
            <a:off x="8572768" y="73467"/>
            <a:ext cx="3545294" cy="3013146"/>
            <a:chOff x="8572768" y="73467"/>
            <a:chExt cx="3545294" cy="3013146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05B3A5A1-92E3-BBB3-458A-7F364C58E46E}"/>
                </a:ext>
              </a:extLst>
            </p:cNvPr>
            <p:cNvGrpSpPr/>
            <p:nvPr/>
          </p:nvGrpSpPr>
          <p:grpSpPr>
            <a:xfrm>
              <a:off x="8572768" y="73467"/>
              <a:ext cx="3545294" cy="3013146"/>
              <a:chOff x="8429843" y="0"/>
              <a:chExt cx="3762158" cy="3013146"/>
            </a:xfrm>
          </p:grpSpPr>
          <p:graphicFrame>
            <p:nvGraphicFramePr>
              <p:cNvPr id="39" name="Chart 38">
                <a:extLst>
                  <a:ext uri="{FF2B5EF4-FFF2-40B4-BE49-F238E27FC236}">
                    <a16:creationId xmlns:a16="http://schemas.microsoft.com/office/drawing/2014/main" id="{20BC4CE3-993A-77EE-FC31-192968C64419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55934596"/>
                  </p:ext>
                </p:extLst>
              </p:nvPr>
            </p:nvGraphicFramePr>
            <p:xfrm>
              <a:off x="8478299" y="0"/>
              <a:ext cx="3713702" cy="2778082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3"/>
              </a:graphicData>
            </a:graphic>
          </p:graphicFrame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22F0D01-4912-EE3C-2FB8-9FBE668AF837}"/>
                  </a:ext>
                </a:extLst>
              </p:cNvPr>
              <p:cNvSpPr txBox="1"/>
              <p:nvPr/>
            </p:nvSpPr>
            <p:spPr>
              <a:xfrm>
                <a:off x="9473970" y="2674592"/>
                <a:ext cx="2674591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pt-BR" sz="1600" dirty="0">
                    <a:solidFill>
                      <a:srgbClr val="FF0000"/>
                    </a:solidFill>
                  </a:rPr>
                  <a:t>Distancia da Bomba</a:t>
                </a:r>
                <a:endParaRPr lang="LID4096" sz="16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E083554-B3B5-5FD8-7F2C-E7DB78802415}"/>
                  </a:ext>
                </a:extLst>
              </p:cNvPr>
              <p:cNvSpPr txBox="1"/>
              <p:nvPr/>
            </p:nvSpPr>
            <p:spPr>
              <a:xfrm rot="16200000">
                <a:off x="7272179" y="1292293"/>
                <a:ext cx="2674591" cy="35926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1600" dirty="0">
                    <a:solidFill>
                      <a:srgbClr val="0000FF"/>
                    </a:solidFill>
                  </a:rPr>
                  <a:t>Rebaixamento  (S)</a:t>
                </a:r>
                <a:endParaRPr lang="LID4096" sz="1600" dirty="0">
                  <a:solidFill>
                    <a:srgbClr val="0000FF"/>
                  </a:solidFill>
                </a:endParaRPr>
              </a:p>
            </p:txBody>
          </p:sp>
        </p:grp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CEFC389F-1C62-F94A-E265-32EA9468D73B}"/>
                </a:ext>
              </a:extLst>
            </p:cNvPr>
            <p:cNvCxnSpPr>
              <a:cxnSpLocks/>
            </p:cNvCxnSpPr>
            <p:nvPr/>
          </p:nvCxnSpPr>
          <p:spPr>
            <a:xfrm>
              <a:off x="9659019" y="2667015"/>
              <a:ext cx="546121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36BB6192-86BA-EB3F-CF87-F64B76358EB5}"/>
                </a:ext>
              </a:extLst>
            </p:cNvPr>
            <p:cNvSpPr txBox="1"/>
            <p:nvPr/>
          </p:nvSpPr>
          <p:spPr>
            <a:xfrm>
              <a:off x="9809788" y="2629941"/>
              <a:ext cx="26356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pt-BR" dirty="0">
                  <a:solidFill>
                    <a:srgbClr val="FF0000"/>
                  </a:solidFill>
                </a:rPr>
                <a:t>r</a:t>
              </a:r>
              <a:endParaRPr lang="LID4096" dirty="0">
                <a:solidFill>
                  <a:srgbClr val="FF0000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1">
                <a:extLst>
                  <a:ext uri="{FF2B5EF4-FFF2-40B4-BE49-F238E27FC236}">
                    <a16:creationId xmlns:a16="http://schemas.microsoft.com/office/drawing/2014/main" id="{2800DAF2-31F4-5F6F-15A0-63DC9E52E2CE}"/>
                  </a:ext>
                </a:extLst>
              </p:cNvPr>
              <p:cNvSpPr txBox="1"/>
              <p:nvPr/>
            </p:nvSpPr>
            <p:spPr>
              <a:xfrm>
                <a:off x="727116" y="272942"/>
                <a:ext cx="2697452" cy="777200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0" tIns="0" rIns="0" bIns="0" rtlCol="0" anchor="t">
                <a:spAutoFit/>
              </a:bodyPr>
              <a:lstStyle>
                <a:lvl1pPr marL="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𝐐</m:t>
                      </m:r>
                      <m:r>
                        <a:rPr lang="en-US" sz="2400" b="1" i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2400" b="1" i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𝛑</m:t>
                          </m:r>
                          <m:r>
                            <a:rPr lang="en-US" sz="2400" b="1" i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𝐓</m:t>
                          </m:r>
                          <m:d>
                            <m:dPr>
                              <m:ctrlPr>
                                <a:rPr lang="en-US" sz="24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b="1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𝒉</m:t>
                                  </m:r>
                                </m:e>
                                <m:sub>
                                  <m:r>
                                    <a:rPr lang="en-US" sz="2400" b="1" i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  <m:r>
                                <a:rPr lang="en-US" sz="2400" b="1" i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b="1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𝒉</m:t>
                                  </m:r>
                                </m:e>
                                <m:sub>
                                  <m:r>
                                    <a:rPr lang="en-US" sz="2400" b="1" i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sz="2400" b="1" i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𝐥𝐧</m:t>
                          </m:r>
                          <m:d>
                            <m:dPr>
                              <m:ctrlPr>
                                <a:rPr lang="en-US" sz="24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type m:val="lin"/>
                                  <m:ctrlPr>
                                    <a:rPr lang="en-US" sz="2400" b="1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400" b="1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𝐫</m:t>
                                      </m:r>
                                    </m:e>
                                    <m:sub>
                                      <m:r>
                                        <a:rPr lang="en-US" sz="2400" b="1" i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400" b="1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𝐫</m:t>
                                      </m:r>
                                    </m:e>
                                    <m:sub>
                                      <m:r>
                                        <a:rPr lang="en-US" sz="2400" b="1" i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den>
                      </m:f>
                    </m:oMath>
                  </m:oMathPara>
                </a14:m>
                <a:endParaRPr lang="en-GB" sz="2400" b="1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6" name="TextBox 1">
                <a:extLst>
                  <a:ext uri="{FF2B5EF4-FFF2-40B4-BE49-F238E27FC236}">
                    <a16:creationId xmlns:a16="http://schemas.microsoft.com/office/drawing/2014/main" id="{2800DAF2-31F4-5F6F-15A0-63DC9E52E2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116" y="272942"/>
                <a:ext cx="2697452" cy="7772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2" name="Group 31">
            <a:extLst>
              <a:ext uri="{FF2B5EF4-FFF2-40B4-BE49-F238E27FC236}">
                <a16:creationId xmlns:a16="http://schemas.microsoft.com/office/drawing/2014/main" id="{583CF05D-8ED5-5987-F9F9-595532E64AF7}"/>
              </a:ext>
            </a:extLst>
          </p:cNvPr>
          <p:cNvGrpSpPr/>
          <p:nvPr/>
        </p:nvGrpSpPr>
        <p:grpSpPr>
          <a:xfrm>
            <a:off x="4113251" y="155496"/>
            <a:ext cx="3171825" cy="1170230"/>
            <a:chOff x="316617" y="240533"/>
            <a:chExt cx="3171825" cy="1170230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AFAC88AA-CD17-0E88-C202-4384D58F953E}"/>
                </a:ext>
              </a:extLst>
            </p:cNvPr>
            <p:cNvGrpSpPr/>
            <p:nvPr/>
          </p:nvGrpSpPr>
          <p:grpSpPr>
            <a:xfrm>
              <a:off x="316617" y="240533"/>
              <a:ext cx="3171825" cy="1170230"/>
              <a:chOff x="920962" y="247111"/>
              <a:chExt cx="3171825" cy="117023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TextBox 6">
                    <a:extLst>
                      <a:ext uri="{FF2B5EF4-FFF2-40B4-BE49-F238E27FC236}">
                        <a16:creationId xmlns:a16="http://schemas.microsoft.com/office/drawing/2014/main" id="{D05B37A7-E0BC-AC89-47FB-6484C2E72D36}"/>
                      </a:ext>
                    </a:extLst>
                  </p:cNvPr>
                  <p:cNvSpPr txBox="1"/>
                  <p:nvPr/>
                </p:nvSpPr>
                <p:spPr>
                  <a:xfrm>
                    <a:off x="2354267" y="247111"/>
                    <a:ext cx="1738520" cy="920728"/>
                  </a:xfrm>
                  <a:prstGeom prst="rect">
                    <a:avLst/>
                  </a:prstGeom>
                  <a:noFill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0" tIns="0" rIns="0" bIns="0" rtlCol="0" anchor="t">
                    <a:noAutofit/>
                  </a:bodyPr>
                  <a:lstStyle>
                    <a:lvl1pPr marL="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lang="en-US" sz="2500" b="0" i="0" smtClean="0">
                              <a:solidFill>
                                <a:srgbClr val="0000FF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5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2500" b="0" i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Q</m:t>
                              </m:r>
                            </m:num>
                            <m:den>
                              <m:r>
                                <a:rPr lang="en-US" sz="2500" b="0" i="0">
                                  <a:solidFill>
                                    <a:srgbClr val="0000FF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m:rPr>
                                  <m:sty m:val="p"/>
                                </m:rPr>
                                <a:rPr lang="en-US" sz="2500" b="0" i="0">
                                  <a:solidFill>
                                    <a:srgbClr val="0000FF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πT</m:t>
                              </m:r>
                            </m:den>
                          </m:f>
                          <m:r>
                            <m:rPr>
                              <m:sty m:val="p"/>
                            </m:rPr>
                            <a:rPr lang="en-US" sz="2500" b="0" i="0">
                              <a:solidFill>
                                <a:srgbClr val="0000FF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ln</m:t>
                          </m:r>
                          <m:f>
                            <m:fPr>
                              <m:ctrlPr>
                                <a:rPr lang="en-US" sz="2500" b="0" i="1">
                                  <a:solidFill>
                                    <a:srgbClr val="0000FF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500" b="0" i="1">
                                      <a:solidFill>
                                        <a:srgbClr val="0000FF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500" b="0" i="0">
                                      <a:solidFill>
                                        <a:srgbClr val="0000FF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r</m:t>
                                  </m:r>
                                </m:e>
                                <m:sub>
                                  <m:r>
                                    <a:rPr lang="en-US" sz="2500" b="0" i="0">
                                      <a:solidFill>
                                        <a:srgbClr val="0000FF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2500" b="0" i="1">
                                      <a:solidFill>
                                        <a:srgbClr val="0000FF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500" b="0" i="0">
                                      <a:solidFill>
                                        <a:srgbClr val="0000FF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r</m:t>
                                  </m:r>
                                </m:e>
                                <m:sub>
                                  <m:r>
                                    <a:rPr lang="en-US" sz="2500" b="0" i="0">
                                      <a:solidFill>
                                        <a:srgbClr val="0000FF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</m:oMath>
                      </m:oMathPara>
                    </a14:m>
                    <a:endParaRPr lang="en-GB" sz="2500" dirty="0">
                      <a:solidFill>
                        <a:srgbClr val="00B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0" name="TextBox 6">
                    <a:extLst>
                      <a:ext uri="{FF2B5EF4-FFF2-40B4-BE49-F238E27FC236}">
                        <a16:creationId xmlns:a16="http://schemas.microsoft.com/office/drawing/2014/main" id="{D05B37A7-E0BC-AC89-47FB-6484C2E72D3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354267" y="247111"/>
                    <a:ext cx="1738520" cy="920728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LID4096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TextBox 6">
                    <a:extLst>
                      <a:ext uri="{FF2B5EF4-FFF2-40B4-BE49-F238E27FC236}">
                        <a16:creationId xmlns:a16="http://schemas.microsoft.com/office/drawing/2014/main" id="{245B31B5-CD9F-AC28-81E3-3BC28EC6EEF3}"/>
                      </a:ext>
                    </a:extLst>
                  </p:cNvPr>
                  <p:cNvSpPr txBox="1"/>
                  <p:nvPr/>
                </p:nvSpPr>
                <p:spPr>
                  <a:xfrm>
                    <a:off x="920962" y="496613"/>
                    <a:ext cx="1450251" cy="920728"/>
                  </a:xfrm>
                  <a:prstGeom prst="rect">
                    <a:avLst/>
                  </a:prstGeom>
                  <a:noFill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0" tIns="0" rIns="0" bIns="0" rtlCol="0" anchor="t">
                    <a:noAutofit/>
                  </a:bodyPr>
                  <a:lstStyle>
                    <a:lvl1pPr marL="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500" b="1" i="1" smtClean="0">
                                  <a:solidFill>
                                    <a:srgbClr val="00B05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b="1" i="0">
                                  <a:solidFill>
                                    <a:srgbClr val="00B05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𝐡</m:t>
                              </m:r>
                            </m:e>
                            <m:sub>
                              <m:r>
                                <a:rPr lang="en-US" sz="2500" b="1" i="0">
                                  <a:solidFill>
                                    <a:srgbClr val="00B05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sz="2500" b="1" i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2500" b="1" i="1" smtClean="0">
                                  <a:solidFill>
                                    <a:srgbClr val="00B05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500" b="1" i="1" smtClean="0">
                                  <a:solidFill>
                                    <a:srgbClr val="00B05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a:rPr lang="en-US" sz="2500" b="1" i="0">
                                  <a:solidFill>
                                    <a:srgbClr val="00B05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𝐡</m:t>
                              </m:r>
                            </m:e>
                            <m:sub>
                              <m:r>
                                <a:rPr lang="en-US" sz="2500" b="1" i="0">
                                  <a:solidFill>
                                    <a:srgbClr val="00B05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oMath>
                      </m:oMathPara>
                    </a14:m>
                    <a:endParaRPr lang="en-GB" sz="2500" b="1" dirty="0">
                      <a:solidFill>
                        <a:srgbClr val="00B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4" name="TextBox 6">
                    <a:extLst>
                      <a:ext uri="{FF2B5EF4-FFF2-40B4-BE49-F238E27FC236}">
                        <a16:creationId xmlns:a16="http://schemas.microsoft.com/office/drawing/2014/main" id="{245B31B5-CD9F-AC28-81E3-3BC28EC6EEF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20962" y="496613"/>
                    <a:ext cx="1450251" cy="920728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7983"/>
                    </a:stretch>
                  </a:blipFill>
                </p:spPr>
                <p:txBody>
                  <a:bodyPr/>
                  <a:lstStyle/>
                  <a:p>
                    <a:r>
                      <a:rPr lang="LID4096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E28EBC8B-5A85-52BD-B5B9-1518D41F9BAD}"/>
                </a:ext>
              </a:extLst>
            </p:cNvPr>
            <p:cNvSpPr/>
            <p:nvPr/>
          </p:nvSpPr>
          <p:spPr>
            <a:xfrm>
              <a:off x="1041742" y="331897"/>
              <a:ext cx="633149" cy="829364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068CA8CD-B751-0776-A8D6-B9F9F8FFC965}"/>
              </a:ext>
            </a:extLst>
          </p:cNvPr>
          <p:cNvSpPr/>
          <p:nvPr/>
        </p:nvSpPr>
        <p:spPr>
          <a:xfrm>
            <a:off x="8469986" y="0"/>
            <a:ext cx="3722014" cy="33316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CBBBEDE9-1EDC-C609-6FED-74B271DA7B39}"/>
              </a:ext>
            </a:extLst>
          </p:cNvPr>
          <p:cNvGrpSpPr>
            <a:grpSpLocks noChangeAspect="1"/>
          </p:cNvGrpSpPr>
          <p:nvPr/>
        </p:nvGrpSpPr>
        <p:grpSpPr>
          <a:xfrm>
            <a:off x="606082" y="1234362"/>
            <a:ext cx="6965438" cy="4912565"/>
            <a:chOff x="3663703" y="3411086"/>
            <a:chExt cx="4806283" cy="3389762"/>
          </a:xfrm>
        </p:grpSpPr>
        <p:sp>
          <p:nvSpPr>
            <p:cNvPr id="38" name="Arrow: Right 37">
              <a:extLst>
                <a:ext uri="{FF2B5EF4-FFF2-40B4-BE49-F238E27FC236}">
                  <a16:creationId xmlns:a16="http://schemas.microsoft.com/office/drawing/2014/main" id="{59E56223-63A4-1B75-483A-AE6A899A80CF}"/>
                </a:ext>
              </a:extLst>
            </p:cNvPr>
            <p:cNvSpPr/>
            <p:nvPr/>
          </p:nvSpPr>
          <p:spPr>
            <a:xfrm rot="2064798">
              <a:off x="4760699" y="3756096"/>
              <a:ext cx="278764" cy="326277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7C251A21-B26B-A575-A695-C3FE9B7305EF}"/>
                </a:ext>
              </a:extLst>
            </p:cNvPr>
            <p:cNvSpPr/>
            <p:nvPr/>
          </p:nvSpPr>
          <p:spPr>
            <a:xfrm>
              <a:off x="3663703" y="3411086"/>
              <a:ext cx="4806283" cy="338976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96C496B1-642A-AE76-C9C8-CFA17FDEF3E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770739" y="3494442"/>
              <a:ext cx="4607477" cy="3220615"/>
            </a:xfrm>
            <a:prstGeom prst="rect">
              <a:avLst/>
            </a:prstGeom>
          </p:spPr>
        </p:pic>
        <p:sp>
          <p:nvSpPr>
            <p:cNvPr id="46" name="Arrow: Right 45">
              <a:extLst>
                <a:ext uri="{FF2B5EF4-FFF2-40B4-BE49-F238E27FC236}">
                  <a16:creationId xmlns:a16="http://schemas.microsoft.com/office/drawing/2014/main" id="{57A71991-AEE9-5AA1-C9BF-12A1F4704EC2}"/>
                </a:ext>
              </a:extLst>
            </p:cNvPr>
            <p:cNvSpPr/>
            <p:nvPr/>
          </p:nvSpPr>
          <p:spPr>
            <a:xfrm rot="9344133">
              <a:off x="7725233" y="5303942"/>
              <a:ext cx="278764" cy="326277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48" name="Arrow: Right 47">
              <a:extLst>
                <a:ext uri="{FF2B5EF4-FFF2-40B4-BE49-F238E27FC236}">
                  <a16:creationId xmlns:a16="http://schemas.microsoft.com/office/drawing/2014/main" id="{96F6AFC6-9A12-00FC-50F8-E49A11808887}"/>
                </a:ext>
              </a:extLst>
            </p:cNvPr>
            <p:cNvSpPr/>
            <p:nvPr/>
          </p:nvSpPr>
          <p:spPr>
            <a:xfrm rot="9344133">
              <a:off x="7725231" y="5786077"/>
              <a:ext cx="278764" cy="326277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88B71116-7813-6318-CD0F-97754FC3B78E}"/>
                </a:ext>
              </a:extLst>
            </p:cNvPr>
            <p:cNvSpPr/>
            <p:nvPr/>
          </p:nvSpPr>
          <p:spPr>
            <a:xfrm>
              <a:off x="4389030" y="6155221"/>
              <a:ext cx="258500" cy="276225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90A5B5D1-960C-CECC-D387-F0F793CDDBB1}"/>
                </a:ext>
              </a:extLst>
            </p:cNvPr>
            <p:cNvSpPr/>
            <p:nvPr/>
          </p:nvSpPr>
          <p:spPr>
            <a:xfrm>
              <a:off x="5061904" y="6155221"/>
              <a:ext cx="258500" cy="276225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54" name="TextBox 4">
              <a:extLst>
                <a:ext uri="{FF2B5EF4-FFF2-40B4-BE49-F238E27FC236}">
                  <a16:creationId xmlns:a16="http://schemas.microsoft.com/office/drawing/2014/main" id="{05779F68-1409-8C04-E87F-B111360A6FD3}"/>
                </a:ext>
              </a:extLst>
            </p:cNvPr>
            <p:cNvSpPr txBox="1"/>
            <p:nvPr/>
          </p:nvSpPr>
          <p:spPr>
            <a:xfrm>
              <a:off x="6463324" y="3552992"/>
              <a:ext cx="969661" cy="468946"/>
            </a:xfrm>
            <a:prstGeom prst="rect">
              <a:avLst/>
            </a:prstGeom>
            <a:solidFill>
              <a:schemeClr val="bg1"/>
            </a:solidFill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lIns="0" tIns="0" rIns="0" bIns="0" rtlCol="0" anchor="t">
              <a:noAutofit/>
            </a:bodyPr>
            <a:lstStyle>
              <a:lvl1pPr marL="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GB" sz="2500" b="1" dirty="0">
                  <a:solidFill>
                    <a:srgbClr val="0000FF"/>
                  </a:solidFill>
                </a:rPr>
                <a:t>Q(m</a:t>
              </a:r>
              <a:r>
                <a:rPr lang="en-GB" sz="2500" b="1" baseline="30000" dirty="0">
                  <a:solidFill>
                    <a:srgbClr val="0000FF"/>
                  </a:solidFill>
                </a:rPr>
                <a:t>3</a:t>
              </a:r>
              <a:r>
                <a:rPr lang="en-GB" sz="2500" b="1" dirty="0">
                  <a:solidFill>
                    <a:srgbClr val="0000FF"/>
                  </a:solidFill>
                </a:rPr>
                <a:t>/d)</a:t>
              </a:r>
            </a:p>
          </p:txBody>
        </p:sp>
      </p:grpSp>
      <p:sp>
        <p:nvSpPr>
          <p:cNvPr id="61" name="TextBox 4">
            <a:extLst>
              <a:ext uri="{FF2B5EF4-FFF2-40B4-BE49-F238E27FC236}">
                <a16:creationId xmlns:a16="http://schemas.microsoft.com/office/drawing/2014/main" id="{9EF5B266-17DB-A509-7DEC-49E66B4C229D}"/>
              </a:ext>
            </a:extLst>
          </p:cNvPr>
          <p:cNvSpPr txBox="1"/>
          <p:nvPr/>
        </p:nvSpPr>
        <p:spPr>
          <a:xfrm>
            <a:off x="1615822" y="6267730"/>
            <a:ext cx="897918" cy="468946"/>
          </a:xfrm>
          <a:prstGeom prst="rect">
            <a:avLst/>
          </a:prstGeom>
          <a:solidFill>
            <a:schemeClr val="bg1"/>
          </a:solid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lIns="0" tIns="0" rIns="0" bIns="0" rtlCol="0" anchor="t">
            <a:no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b="1" dirty="0">
                <a:solidFill>
                  <a:srgbClr val="FF0000"/>
                </a:solidFill>
              </a:rPr>
              <a:t>Obs2</a:t>
            </a:r>
          </a:p>
        </p:txBody>
      </p:sp>
      <p:sp>
        <p:nvSpPr>
          <p:cNvPr id="64" name="TextBox 4">
            <a:extLst>
              <a:ext uri="{FF2B5EF4-FFF2-40B4-BE49-F238E27FC236}">
                <a16:creationId xmlns:a16="http://schemas.microsoft.com/office/drawing/2014/main" id="{606C88D4-FF83-A448-3FC9-894E88CB43FE}"/>
              </a:ext>
            </a:extLst>
          </p:cNvPr>
          <p:cNvSpPr txBox="1"/>
          <p:nvPr/>
        </p:nvSpPr>
        <p:spPr>
          <a:xfrm>
            <a:off x="2520195" y="6267730"/>
            <a:ext cx="897918" cy="468946"/>
          </a:xfrm>
          <a:prstGeom prst="rect">
            <a:avLst/>
          </a:prstGeom>
          <a:solidFill>
            <a:schemeClr val="bg1"/>
          </a:solid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lIns="0" tIns="0" rIns="0" bIns="0" rtlCol="0" anchor="t">
            <a:no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b="1" dirty="0">
                <a:solidFill>
                  <a:srgbClr val="FF0000"/>
                </a:solidFill>
              </a:rPr>
              <a:t>Obs1</a:t>
            </a:r>
          </a:p>
        </p:txBody>
      </p:sp>
    </p:spTree>
    <p:extLst>
      <p:ext uri="{BB962C8B-B14F-4D97-AF65-F5344CB8AC3E}">
        <p14:creationId xmlns:p14="http://schemas.microsoft.com/office/powerpoint/2010/main" val="18950879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41457D-416C-6D87-51EF-5D1D33D2B7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roup 48">
            <a:extLst>
              <a:ext uri="{FF2B5EF4-FFF2-40B4-BE49-F238E27FC236}">
                <a16:creationId xmlns:a16="http://schemas.microsoft.com/office/drawing/2014/main" id="{80680C9B-A5DD-1CA6-801C-85311AF32417}"/>
              </a:ext>
            </a:extLst>
          </p:cNvPr>
          <p:cNvGrpSpPr/>
          <p:nvPr/>
        </p:nvGrpSpPr>
        <p:grpSpPr>
          <a:xfrm>
            <a:off x="1247765" y="729433"/>
            <a:ext cx="7800653" cy="5173924"/>
            <a:chOff x="503576" y="1317165"/>
            <a:chExt cx="7800653" cy="5173924"/>
          </a:xfrm>
        </p:grpSpPr>
        <p:sp>
          <p:nvSpPr>
            <p:cNvPr id="50" name="Cylinder 49">
              <a:extLst>
                <a:ext uri="{FF2B5EF4-FFF2-40B4-BE49-F238E27FC236}">
                  <a16:creationId xmlns:a16="http://schemas.microsoft.com/office/drawing/2014/main" id="{3CE19EC1-4294-C923-033C-864FDBE3B452}"/>
                </a:ext>
              </a:extLst>
            </p:cNvPr>
            <p:cNvSpPr/>
            <p:nvPr/>
          </p:nvSpPr>
          <p:spPr>
            <a:xfrm>
              <a:off x="1427454" y="1962931"/>
              <a:ext cx="629181" cy="4312595"/>
            </a:xfrm>
            <a:prstGeom prst="can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816413CE-0FE2-FA3D-F666-A733FD89CBA1}"/>
                </a:ext>
              </a:extLst>
            </p:cNvPr>
            <p:cNvGrpSpPr/>
            <p:nvPr/>
          </p:nvGrpSpPr>
          <p:grpSpPr>
            <a:xfrm>
              <a:off x="503576" y="1965684"/>
              <a:ext cx="7800653" cy="3329536"/>
              <a:chOff x="624997" y="1409235"/>
              <a:chExt cx="7284096" cy="2974227"/>
            </a:xfrm>
          </p:grpSpPr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6C7BD2C3-C7E9-BA0B-6384-BAC7BAC4846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4997" y="3261395"/>
                <a:ext cx="1478962" cy="0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3FAEC482-8B30-A72F-F8B5-22DD8DC49A3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2641" y="2383059"/>
                <a:ext cx="1478962" cy="0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BBCC0BB8-8AA8-4184-701F-9C3AC45B3FC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2641" y="4232375"/>
                <a:ext cx="1478962" cy="0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C0C54377-F163-3CD6-8C70-CBE4B681D4B9}"/>
                  </a:ext>
                </a:extLst>
              </p:cNvPr>
              <p:cNvGrpSpPr/>
              <p:nvPr/>
            </p:nvGrpSpPr>
            <p:grpSpPr>
              <a:xfrm>
                <a:off x="1578731" y="1409235"/>
                <a:ext cx="6330362" cy="2974227"/>
                <a:chOff x="881147" y="2333062"/>
                <a:chExt cx="6330362" cy="2974227"/>
              </a:xfrm>
            </p:grpSpPr>
            <p:cxnSp>
              <p:nvCxnSpPr>
                <p:cNvPr id="61" name="Straight Connector 60">
                  <a:extLst>
                    <a:ext uri="{FF2B5EF4-FFF2-40B4-BE49-F238E27FC236}">
                      <a16:creationId xmlns:a16="http://schemas.microsoft.com/office/drawing/2014/main" id="{54607357-B33E-7F97-74A9-384B7B515CB4}"/>
                    </a:ext>
                  </a:extLst>
                </p:cNvPr>
                <p:cNvCxnSpPr>
                  <a:cxnSpLocks/>
                  <a:endCxn id="62" idx="0"/>
                </p:cNvCxnSpPr>
                <p:nvPr/>
              </p:nvCxnSpPr>
              <p:spPr>
                <a:xfrm flipV="1">
                  <a:off x="1342215" y="2333476"/>
                  <a:ext cx="2876425" cy="1561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sp>
              <p:nvSpPr>
                <p:cNvPr id="62" name="Arc 61">
                  <a:extLst>
                    <a:ext uri="{FF2B5EF4-FFF2-40B4-BE49-F238E27FC236}">
                      <a16:creationId xmlns:a16="http://schemas.microsoft.com/office/drawing/2014/main" id="{D0CD2BAB-0EE7-FB6C-46FB-304553FB55D6}"/>
                    </a:ext>
                  </a:extLst>
                </p:cNvPr>
                <p:cNvSpPr/>
                <p:nvPr/>
              </p:nvSpPr>
              <p:spPr>
                <a:xfrm flipH="1">
                  <a:off x="1395164" y="2333062"/>
                  <a:ext cx="5816345" cy="1956057"/>
                </a:xfrm>
                <a:prstGeom prst="arc">
                  <a:avLst>
                    <a:gd name="adj1" fmla="val 16484267"/>
                    <a:gd name="adj2" fmla="val 0"/>
                  </a:avLst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LID4096"/>
                </a:p>
              </p:txBody>
            </p:sp>
            <p:sp>
              <p:nvSpPr>
                <p:cNvPr id="63" name="Arc 62">
                  <a:extLst>
                    <a:ext uri="{FF2B5EF4-FFF2-40B4-BE49-F238E27FC236}">
                      <a16:creationId xmlns:a16="http://schemas.microsoft.com/office/drawing/2014/main" id="{3747D5DE-16E7-5D4A-3684-B6DBE2B5A55F}"/>
                    </a:ext>
                  </a:extLst>
                </p:cNvPr>
                <p:cNvSpPr/>
                <p:nvPr/>
              </p:nvSpPr>
              <p:spPr>
                <a:xfrm flipH="1">
                  <a:off x="1441104" y="3068352"/>
                  <a:ext cx="884612" cy="2238937"/>
                </a:xfrm>
                <a:prstGeom prst="arc">
                  <a:avLst>
                    <a:gd name="adj1" fmla="val 16905079"/>
                    <a:gd name="adj2" fmla="val 0"/>
                  </a:avLst>
                </a:prstGeom>
                <a:noFill/>
                <a:ln w="28575">
                  <a:solidFill>
                    <a:srgbClr val="FF0000"/>
                  </a:solidFill>
                  <a:prstDash val="dash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LID4096"/>
                </a:p>
              </p:txBody>
            </p:sp>
            <p:sp>
              <p:nvSpPr>
                <p:cNvPr id="64" name="Isosceles Triangle 63">
                  <a:extLst>
                    <a:ext uri="{FF2B5EF4-FFF2-40B4-BE49-F238E27FC236}">
                      <a16:creationId xmlns:a16="http://schemas.microsoft.com/office/drawing/2014/main" id="{D69AB57C-1BF0-E2F6-655D-2DC9EED9794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V="1">
                  <a:off x="901202" y="3106662"/>
                  <a:ext cx="182880" cy="141586"/>
                </a:xfrm>
                <a:prstGeom prst="triangle">
                  <a:avLst/>
                </a:prstGeom>
                <a:noFill/>
                <a:ln w="28575">
                  <a:solidFill>
                    <a:srgbClr val="0000FF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LID4096"/>
                </a:p>
              </p:txBody>
            </p:sp>
            <p:sp>
              <p:nvSpPr>
                <p:cNvPr id="65" name="Isosceles Triangle 64">
                  <a:extLst>
                    <a:ext uri="{FF2B5EF4-FFF2-40B4-BE49-F238E27FC236}">
                      <a16:creationId xmlns:a16="http://schemas.microsoft.com/office/drawing/2014/main" id="{3C37A1AC-78F4-7494-8A45-57D33216CCD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V="1">
                  <a:off x="881147" y="4021847"/>
                  <a:ext cx="182880" cy="141586"/>
                </a:xfrm>
                <a:prstGeom prst="triangle">
                  <a:avLst/>
                </a:prstGeom>
                <a:noFill/>
                <a:ln w="28575">
                  <a:solidFill>
                    <a:srgbClr val="0000FF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LID4096"/>
                </a:p>
              </p:txBody>
            </p:sp>
            <p:sp>
              <p:nvSpPr>
                <p:cNvPr id="67" name="Arc 66">
                  <a:extLst>
                    <a:ext uri="{FF2B5EF4-FFF2-40B4-BE49-F238E27FC236}">
                      <a16:creationId xmlns:a16="http://schemas.microsoft.com/office/drawing/2014/main" id="{2E170901-A87D-45DB-8B54-73DE27B91544}"/>
                    </a:ext>
                  </a:extLst>
                </p:cNvPr>
                <p:cNvSpPr/>
                <p:nvPr/>
              </p:nvSpPr>
              <p:spPr>
                <a:xfrm flipH="1">
                  <a:off x="1587471" y="2370769"/>
                  <a:ext cx="5246962" cy="2238937"/>
                </a:xfrm>
                <a:prstGeom prst="arc">
                  <a:avLst>
                    <a:gd name="adj1" fmla="val 16200000"/>
                    <a:gd name="adj2" fmla="val 21245537"/>
                  </a:avLst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LID4096" dirty="0"/>
                </a:p>
              </p:txBody>
            </p:sp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C4B4DFF3-A9D9-5D52-3BF0-4AD9334EE414}"/>
                    </a:ext>
                  </a:extLst>
                </p:cNvPr>
                <p:cNvSpPr txBox="1"/>
                <p:nvPr/>
              </p:nvSpPr>
              <p:spPr>
                <a:xfrm>
                  <a:off x="1757539" y="3077839"/>
                  <a:ext cx="528257" cy="41239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2400" b="1" dirty="0">
                      <a:solidFill>
                        <a:srgbClr val="0000FF"/>
                      </a:solidFill>
                    </a:rPr>
                    <a:t>t</a:t>
                  </a:r>
                  <a:r>
                    <a:rPr lang="en-US" sz="2400" b="1" baseline="-25000" dirty="0">
                      <a:solidFill>
                        <a:srgbClr val="0000FF"/>
                      </a:solidFill>
                    </a:rPr>
                    <a:t>0</a:t>
                  </a:r>
                  <a:endParaRPr lang="LID4096" sz="2400" baseline="-25000" dirty="0">
                    <a:solidFill>
                      <a:srgbClr val="0000FF"/>
                    </a:solidFill>
                  </a:endParaRPr>
                </a:p>
              </p:txBody>
            </p:sp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EBDB1F4A-2C79-ED4B-628C-497C49F8F5E5}"/>
                    </a:ext>
                  </a:extLst>
                </p:cNvPr>
                <p:cNvSpPr txBox="1"/>
                <p:nvPr/>
              </p:nvSpPr>
              <p:spPr>
                <a:xfrm>
                  <a:off x="1748030" y="3971636"/>
                  <a:ext cx="542392" cy="41239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2400" b="1" dirty="0">
                      <a:solidFill>
                        <a:srgbClr val="0000FF"/>
                      </a:solidFill>
                    </a:rPr>
                    <a:t>t</a:t>
                  </a:r>
                  <a:r>
                    <a:rPr lang="en-US" sz="2400" b="1" baseline="-25000" dirty="0">
                      <a:solidFill>
                        <a:srgbClr val="0000FF"/>
                      </a:solidFill>
                    </a:rPr>
                    <a:t>1</a:t>
                  </a:r>
                  <a:endParaRPr lang="LID4096" sz="2400" baseline="-25000" dirty="0">
                    <a:solidFill>
                      <a:srgbClr val="0000FF"/>
                    </a:solidFill>
                  </a:endParaRPr>
                </a:p>
              </p:txBody>
            </p:sp>
          </p:grpSp>
        </p:grpSp>
        <p:sp>
          <p:nvSpPr>
            <p:cNvPr id="54" name="Arrow: Bent 53">
              <a:extLst>
                <a:ext uri="{FF2B5EF4-FFF2-40B4-BE49-F238E27FC236}">
                  <a16:creationId xmlns:a16="http://schemas.microsoft.com/office/drawing/2014/main" id="{83A2BB09-622C-702F-2458-6B0F6EDA7036}"/>
                </a:ext>
              </a:extLst>
            </p:cNvPr>
            <p:cNvSpPr/>
            <p:nvPr/>
          </p:nvSpPr>
          <p:spPr>
            <a:xfrm>
              <a:off x="1603034" y="1317165"/>
              <a:ext cx="662863" cy="506992"/>
            </a:xfrm>
            <a:prstGeom prst="bentArrow">
              <a:avLst>
                <a:gd name="adj1" fmla="val 42177"/>
                <a:gd name="adj2" fmla="val 35306"/>
                <a:gd name="adj3" fmla="val 37023"/>
                <a:gd name="adj4" fmla="val 42032"/>
              </a:avLst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>
                <a:solidFill>
                  <a:schemeClr val="tx1"/>
                </a:solidFill>
              </a:endParaRPr>
            </a:p>
          </p:txBody>
        </p:sp>
        <p:sp>
          <p:nvSpPr>
            <p:cNvPr id="55" name="Cylinder 54">
              <a:extLst>
                <a:ext uri="{FF2B5EF4-FFF2-40B4-BE49-F238E27FC236}">
                  <a16:creationId xmlns:a16="http://schemas.microsoft.com/office/drawing/2014/main" id="{C859C287-8F4E-DE2A-9DA4-F030D5CFE031}"/>
                </a:ext>
              </a:extLst>
            </p:cNvPr>
            <p:cNvSpPr/>
            <p:nvPr/>
          </p:nvSpPr>
          <p:spPr>
            <a:xfrm>
              <a:off x="1214403" y="2306437"/>
              <a:ext cx="1103976" cy="4184652"/>
            </a:xfrm>
            <a:prstGeom prst="can">
              <a:avLst>
                <a:gd name="adj" fmla="val 21845"/>
              </a:avLst>
            </a:prstGeom>
            <a:solidFill>
              <a:srgbClr val="FF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6D0EAA7-F956-B6BC-E1D8-0E9870BA817E}"/>
              </a:ext>
            </a:extLst>
          </p:cNvPr>
          <p:cNvCxnSpPr>
            <a:cxnSpLocks/>
          </p:cNvCxnSpPr>
          <p:nvPr/>
        </p:nvCxnSpPr>
        <p:spPr>
          <a:xfrm>
            <a:off x="1490158" y="2493100"/>
            <a:ext cx="0" cy="938349"/>
          </a:xfrm>
          <a:prstGeom prst="line">
            <a:avLst/>
          </a:prstGeom>
          <a:noFill/>
          <a:ln w="28575">
            <a:solidFill>
              <a:srgbClr val="0000FF"/>
            </a:solidFill>
            <a:prstDash val="solid"/>
            <a:headEnd type="triangle"/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8E5BED1-B740-B372-55AB-20A854A4124E}"/>
              </a:ext>
            </a:extLst>
          </p:cNvPr>
          <p:cNvSpPr txBox="1"/>
          <p:nvPr/>
        </p:nvSpPr>
        <p:spPr>
          <a:xfrm>
            <a:off x="589555" y="2195208"/>
            <a:ext cx="196558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h</a:t>
            </a:r>
            <a:r>
              <a:rPr lang="en-US" sz="2400" b="1" baseline="-25000" dirty="0">
                <a:solidFill>
                  <a:srgbClr val="FF0000"/>
                </a:solidFill>
              </a:rPr>
              <a:t>0</a:t>
            </a:r>
            <a:endParaRPr lang="LID4096" sz="2400" baseline="-25000" dirty="0">
              <a:solidFill>
                <a:srgbClr val="FF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CE032EF-6F56-78ED-8D41-A924DE98751E}"/>
              </a:ext>
            </a:extLst>
          </p:cNvPr>
          <p:cNvSpPr txBox="1"/>
          <p:nvPr/>
        </p:nvSpPr>
        <p:spPr>
          <a:xfrm>
            <a:off x="618194" y="3156308"/>
            <a:ext cx="196558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h</a:t>
            </a:r>
            <a:r>
              <a:rPr lang="en-US" sz="2400" b="1" baseline="-25000" dirty="0">
                <a:solidFill>
                  <a:srgbClr val="FF0000"/>
                </a:solidFill>
              </a:rPr>
              <a:t>1</a:t>
            </a:r>
            <a:endParaRPr lang="LID4096" sz="2400" baseline="-25000" dirty="0">
              <a:solidFill>
                <a:srgbClr val="FF000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97B1160-027D-6461-D363-61EA17D3386E}"/>
              </a:ext>
            </a:extLst>
          </p:cNvPr>
          <p:cNvSpPr txBox="1"/>
          <p:nvPr/>
        </p:nvSpPr>
        <p:spPr>
          <a:xfrm>
            <a:off x="628371" y="4265840"/>
            <a:ext cx="196558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h</a:t>
            </a:r>
            <a:r>
              <a:rPr lang="en-US" sz="2400" b="1" baseline="-25000" dirty="0">
                <a:solidFill>
                  <a:srgbClr val="FF0000"/>
                </a:solidFill>
              </a:rPr>
              <a:t>2</a:t>
            </a:r>
            <a:endParaRPr lang="LID4096" sz="2400" baseline="-25000" dirty="0">
              <a:solidFill>
                <a:srgbClr val="FF0000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F2E9718-06AB-C926-C871-A2B2E9B2C7F2}"/>
              </a:ext>
            </a:extLst>
          </p:cNvPr>
          <p:cNvGrpSpPr>
            <a:grpSpLocks noChangeAspect="1"/>
          </p:cNvGrpSpPr>
          <p:nvPr/>
        </p:nvGrpSpPr>
        <p:grpSpPr>
          <a:xfrm>
            <a:off x="5418122" y="1204763"/>
            <a:ext cx="7301853" cy="4937260"/>
            <a:chOff x="6649412" y="1671488"/>
            <a:chExt cx="5083249" cy="3437117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1D714FD3-7F16-AF14-CB4D-E94CF620316D}"/>
                </a:ext>
              </a:extLst>
            </p:cNvPr>
            <p:cNvGrpSpPr/>
            <p:nvPr/>
          </p:nvGrpSpPr>
          <p:grpSpPr>
            <a:xfrm>
              <a:off x="6649412" y="1671488"/>
              <a:ext cx="5083249" cy="3437117"/>
              <a:chOff x="7164371" y="1099407"/>
              <a:chExt cx="4026498" cy="2722579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3766865C-CEBF-C950-DA51-70F61D409756}"/>
                  </a:ext>
                </a:extLst>
              </p:cNvPr>
              <p:cNvSpPr/>
              <p:nvPr/>
            </p:nvSpPr>
            <p:spPr>
              <a:xfrm>
                <a:off x="7164371" y="1423447"/>
                <a:ext cx="3403102" cy="2398539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 dirty="0">
                  <a:solidFill>
                    <a:srgbClr val="FF0000"/>
                  </a:solidFill>
                </a:endParaRPr>
              </a:p>
            </p:txBody>
          </p:sp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115BD714-E5F7-A8C5-3BD6-465487280ECF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7529967" y="1099407"/>
                <a:ext cx="3660902" cy="2502617"/>
                <a:chOff x="7085733" y="1239855"/>
                <a:chExt cx="4282399" cy="2502617"/>
              </a:xfrm>
            </p:grpSpPr>
            <p:grpSp>
              <p:nvGrpSpPr>
                <p:cNvPr id="6" name="Group 5">
                  <a:extLst>
                    <a:ext uri="{FF2B5EF4-FFF2-40B4-BE49-F238E27FC236}">
                      <a16:creationId xmlns:a16="http://schemas.microsoft.com/office/drawing/2014/main" id="{80140C98-7A2C-221B-FCA7-13237E69FC25}"/>
                    </a:ext>
                  </a:extLst>
                </p:cNvPr>
                <p:cNvGrpSpPr/>
                <p:nvPr/>
              </p:nvGrpSpPr>
              <p:grpSpPr>
                <a:xfrm>
                  <a:off x="7764557" y="1239855"/>
                  <a:ext cx="3603575" cy="2502617"/>
                  <a:chOff x="7136186" y="1608638"/>
                  <a:chExt cx="3603575" cy="2502617"/>
                </a:xfrm>
              </p:grpSpPr>
              <p:cxnSp>
                <p:nvCxnSpPr>
                  <p:cNvPr id="47" name="Straight Connector 46">
                    <a:extLst>
                      <a:ext uri="{FF2B5EF4-FFF2-40B4-BE49-F238E27FC236}">
                        <a16:creationId xmlns:a16="http://schemas.microsoft.com/office/drawing/2014/main" id="{541C64FA-7A45-B5E0-371B-9A68EEFBBE1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7165452" y="2379471"/>
                    <a:ext cx="0" cy="1458743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headEnd type="none" w="med" len="med"/>
                    <a:tailEnd type="triangle" w="med" len="med"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9" name="Straight Connector 8">
                    <a:extLst>
                      <a:ext uri="{FF2B5EF4-FFF2-40B4-BE49-F238E27FC236}">
                        <a16:creationId xmlns:a16="http://schemas.microsoft.com/office/drawing/2014/main" id="{F08FE03B-C0C8-B81E-5E6F-7BFBB710CB9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7165452" y="3828897"/>
                    <a:ext cx="2336796" cy="343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headEnd type="none" w="med" len="med"/>
                    <a:tailEnd type="triangle" w="med" len="med"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sp>
                <p:nvSpPr>
                  <p:cNvPr id="10" name="Arc 9">
                    <a:extLst>
                      <a:ext uri="{FF2B5EF4-FFF2-40B4-BE49-F238E27FC236}">
                        <a16:creationId xmlns:a16="http://schemas.microsoft.com/office/drawing/2014/main" id="{ABBC98DA-772F-A819-03A3-69218816EF57}"/>
                      </a:ext>
                    </a:extLst>
                  </p:cNvPr>
                  <p:cNvSpPr/>
                  <p:nvPr/>
                </p:nvSpPr>
                <p:spPr>
                  <a:xfrm rot="6336441" flipV="1">
                    <a:off x="7443975" y="1300849"/>
                    <a:ext cx="1979893" cy="2595472"/>
                  </a:xfrm>
                  <a:prstGeom prst="arc">
                    <a:avLst>
                      <a:gd name="adj1" fmla="val 17617948"/>
                      <a:gd name="adj2" fmla="val 1513096"/>
                    </a:avLst>
                  </a:prstGeom>
                  <a:noFill/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LID4096">
                      <a:solidFill>
                        <a:srgbClr val="FF0000"/>
                      </a:solidFill>
                    </a:endParaRPr>
                  </a:p>
                </p:txBody>
              </p:sp>
              <p:sp>
                <p:nvSpPr>
                  <p:cNvPr id="11" name="Arc 10">
                    <a:extLst>
                      <a:ext uri="{FF2B5EF4-FFF2-40B4-BE49-F238E27FC236}">
                        <a16:creationId xmlns:a16="http://schemas.microsoft.com/office/drawing/2014/main" id="{FFF0CF8E-C2F5-9EE3-12C6-766C9B08D2F2}"/>
                      </a:ext>
                    </a:extLst>
                  </p:cNvPr>
                  <p:cNvSpPr/>
                  <p:nvPr/>
                </p:nvSpPr>
                <p:spPr>
                  <a:xfrm rot="4237566" flipH="1">
                    <a:off x="8989483" y="2360978"/>
                    <a:ext cx="1348249" cy="2152306"/>
                  </a:xfrm>
                  <a:prstGeom prst="arc">
                    <a:avLst>
                      <a:gd name="adj1" fmla="val 21108544"/>
                      <a:gd name="adj2" fmla="val 4886253"/>
                    </a:avLst>
                  </a:prstGeom>
                  <a:noFill/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LID4096">
                      <a:solidFill>
                        <a:srgbClr val="FF0000"/>
                      </a:solidFill>
                    </a:endParaRPr>
                  </a:p>
                </p:txBody>
              </p:sp>
            </p:grpSp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F8C3F5B6-8928-A0B3-7E28-09E335F54006}"/>
                    </a:ext>
                  </a:extLst>
                </p:cNvPr>
                <p:cNvSpPr txBox="1"/>
                <p:nvPr/>
              </p:nvSpPr>
              <p:spPr>
                <a:xfrm>
                  <a:off x="7085733" y="2095851"/>
                  <a:ext cx="1067587" cy="25457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sz="2400" b="1" dirty="0">
                      <a:solidFill>
                        <a:srgbClr val="FF0000"/>
                      </a:solidFill>
                    </a:rPr>
                    <a:t>h</a:t>
                  </a:r>
                  <a:r>
                    <a:rPr lang="en-US" sz="2400" b="1" baseline="-25000" dirty="0">
                      <a:solidFill>
                        <a:srgbClr val="FF0000"/>
                      </a:solidFill>
                    </a:rPr>
                    <a:t>0</a:t>
                  </a:r>
                  <a:endParaRPr lang="LID4096" sz="2400" baseline="-25000" dirty="0">
                    <a:solidFill>
                      <a:srgbClr val="FF0000"/>
                    </a:solidFill>
                  </a:endParaRPr>
                </a:p>
              </p:txBody>
            </p:sp>
          </p:grp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B0EDD02-8EDC-C9CF-9539-96CF42906018}"/>
                </a:ext>
              </a:extLst>
            </p:cNvPr>
            <p:cNvSpPr txBox="1"/>
            <p:nvPr/>
          </p:nvSpPr>
          <p:spPr>
            <a:xfrm>
              <a:off x="7694217" y="4491276"/>
              <a:ext cx="449412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b="1" dirty="0">
                  <a:solidFill>
                    <a:srgbClr val="0000FF"/>
                  </a:solidFill>
                </a:rPr>
                <a:t>t</a:t>
              </a:r>
              <a:r>
                <a:rPr lang="en-US" sz="2400" b="1" baseline="-25000" dirty="0">
                  <a:solidFill>
                    <a:srgbClr val="0000FF"/>
                  </a:solidFill>
                </a:rPr>
                <a:t>0       </a:t>
              </a:r>
              <a:endParaRPr lang="LID4096" sz="2400" baseline="-25000" dirty="0">
                <a:solidFill>
                  <a:srgbClr val="0000FF"/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0333A05-36AD-79FE-3D3E-2658CFFABAE6}"/>
                </a:ext>
              </a:extLst>
            </p:cNvPr>
            <p:cNvSpPr txBox="1"/>
            <p:nvPr/>
          </p:nvSpPr>
          <p:spPr>
            <a:xfrm>
              <a:off x="8080268" y="4551130"/>
              <a:ext cx="449412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b="1" dirty="0">
                  <a:solidFill>
                    <a:srgbClr val="0000FF"/>
                  </a:solidFill>
                </a:rPr>
                <a:t>t</a:t>
              </a:r>
              <a:r>
                <a:rPr lang="en-US" sz="2400" b="1" baseline="-25000" dirty="0">
                  <a:solidFill>
                    <a:srgbClr val="0000FF"/>
                  </a:solidFill>
                </a:rPr>
                <a:t>1       </a:t>
              </a:r>
              <a:endParaRPr lang="LID4096" sz="2400" baseline="-25000" dirty="0">
                <a:solidFill>
                  <a:srgbClr val="0000FF"/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EAD44B2-8DB4-A301-8E21-608D8CC454CC}"/>
                </a:ext>
              </a:extLst>
            </p:cNvPr>
            <p:cNvSpPr txBox="1"/>
            <p:nvPr/>
          </p:nvSpPr>
          <p:spPr>
            <a:xfrm>
              <a:off x="9240779" y="4527055"/>
              <a:ext cx="449412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b="1" dirty="0">
                  <a:solidFill>
                    <a:srgbClr val="0000FF"/>
                  </a:solidFill>
                </a:rPr>
                <a:t>t</a:t>
              </a:r>
              <a:r>
                <a:rPr lang="en-US" sz="2400" b="1" baseline="-25000" dirty="0">
                  <a:solidFill>
                    <a:srgbClr val="0000FF"/>
                  </a:solidFill>
                </a:rPr>
                <a:t>2       </a:t>
              </a:r>
              <a:endParaRPr lang="LID4096" sz="2400" baseline="-25000" dirty="0">
                <a:solidFill>
                  <a:srgbClr val="0000FF"/>
                </a:solidFill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EA686A7-2EA9-B6A5-AE96-B26B00E8F7BE}"/>
                </a:ext>
              </a:extLst>
            </p:cNvPr>
            <p:cNvSpPr txBox="1"/>
            <p:nvPr/>
          </p:nvSpPr>
          <p:spPr>
            <a:xfrm>
              <a:off x="10156464" y="4510603"/>
              <a:ext cx="449412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b="1" dirty="0">
                  <a:solidFill>
                    <a:srgbClr val="0000FF"/>
                  </a:solidFill>
                </a:rPr>
                <a:t>t</a:t>
              </a:r>
              <a:r>
                <a:rPr lang="en-US" sz="2400" b="1" baseline="-25000" dirty="0">
                  <a:solidFill>
                    <a:srgbClr val="0000FF"/>
                  </a:solidFill>
                </a:rPr>
                <a:t> 3      </a:t>
              </a:r>
              <a:endParaRPr lang="LID4096" sz="2400" baseline="-25000" dirty="0">
                <a:solidFill>
                  <a:srgbClr val="0000FF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BDB8EAD-8717-D044-C9F0-C8ECD569DD30}"/>
                </a:ext>
              </a:extLst>
            </p:cNvPr>
            <p:cNvSpPr txBox="1"/>
            <p:nvPr/>
          </p:nvSpPr>
          <p:spPr>
            <a:xfrm>
              <a:off x="7127330" y="3368691"/>
              <a:ext cx="1152174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b="1" dirty="0">
                  <a:solidFill>
                    <a:srgbClr val="FF0000"/>
                  </a:solidFill>
                </a:rPr>
                <a:t>h</a:t>
              </a:r>
              <a:r>
                <a:rPr lang="en-US" sz="2400" b="1" baseline="-25000" dirty="0">
                  <a:solidFill>
                    <a:srgbClr val="FF0000"/>
                  </a:solidFill>
                </a:rPr>
                <a:t>1</a:t>
              </a:r>
              <a:endParaRPr lang="LID4096" sz="2400" baseline="-25000" dirty="0">
                <a:solidFill>
                  <a:srgbClr val="FF0000"/>
                </a:solidFill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0EAF837-F41D-FC15-1429-4E76F778E38B}"/>
                </a:ext>
              </a:extLst>
            </p:cNvPr>
            <p:cNvSpPr txBox="1"/>
            <p:nvPr/>
          </p:nvSpPr>
          <p:spPr>
            <a:xfrm>
              <a:off x="7143703" y="3985939"/>
              <a:ext cx="1152174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b="1" dirty="0">
                  <a:solidFill>
                    <a:srgbClr val="FF0000"/>
                  </a:solidFill>
                </a:rPr>
                <a:t>h</a:t>
              </a:r>
              <a:r>
                <a:rPr lang="en-US" sz="2400" b="1" baseline="-25000" dirty="0">
                  <a:solidFill>
                    <a:srgbClr val="FF0000"/>
                  </a:solidFill>
                </a:rPr>
                <a:t>2</a:t>
              </a:r>
              <a:endParaRPr lang="LID4096" sz="2400" baseline="-25000" dirty="0">
                <a:solidFill>
                  <a:srgbClr val="FF0000"/>
                </a:solidFill>
              </a:endParaRPr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C30D6C7-C9C2-8F7E-8213-B7359EA240C6}"/>
                </a:ext>
              </a:extLst>
            </p:cNvPr>
            <p:cNvCxnSpPr>
              <a:cxnSpLocks/>
            </p:cNvCxnSpPr>
            <p:nvPr/>
          </p:nvCxnSpPr>
          <p:spPr>
            <a:xfrm>
              <a:off x="7684938" y="3678999"/>
              <a:ext cx="62003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71DDB580-F509-07B1-C253-CFFB21A21818}"/>
                </a:ext>
              </a:extLst>
            </p:cNvPr>
            <p:cNvCxnSpPr>
              <a:cxnSpLocks/>
            </p:cNvCxnSpPr>
            <p:nvPr/>
          </p:nvCxnSpPr>
          <p:spPr>
            <a:xfrm>
              <a:off x="7703417" y="4181020"/>
              <a:ext cx="18288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FC488474-40DC-3510-3C10-F4C31923C6D1}"/>
                </a:ext>
              </a:extLst>
            </p:cNvPr>
            <p:cNvCxnSpPr>
              <a:cxnSpLocks/>
            </p:cNvCxnSpPr>
            <p:nvPr/>
          </p:nvCxnSpPr>
          <p:spPr>
            <a:xfrm>
              <a:off x="7829761" y="3123598"/>
              <a:ext cx="256733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B25396AB-034C-65F5-8EAE-C5C8EBB7FCF0}"/>
                </a:ext>
              </a:extLst>
            </p:cNvPr>
            <p:cNvCxnSpPr>
              <a:cxnSpLocks/>
            </p:cNvCxnSpPr>
            <p:nvPr/>
          </p:nvCxnSpPr>
          <p:spPr>
            <a:xfrm>
              <a:off x="8155140" y="3495675"/>
              <a:ext cx="0" cy="10846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42EB59D6-D535-04AD-63FA-F6D49FAD89BF}"/>
                </a:ext>
              </a:extLst>
            </p:cNvPr>
            <p:cNvCxnSpPr>
              <a:cxnSpLocks/>
            </p:cNvCxnSpPr>
            <p:nvPr/>
          </p:nvCxnSpPr>
          <p:spPr>
            <a:xfrm>
              <a:off x="9440505" y="4057947"/>
              <a:ext cx="0" cy="54864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53CCBBC0-3515-DE5A-ED8A-D7D39FEF2C51}"/>
                </a:ext>
              </a:extLst>
            </p:cNvPr>
            <p:cNvCxnSpPr>
              <a:cxnSpLocks/>
            </p:cNvCxnSpPr>
            <p:nvPr/>
          </p:nvCxnSpPr>
          <p:spPr>
            <a:xfrm>
              <a:off x="10373405" y="3046251"/>
              <a:ext cx="0" cy="155448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">
              <a:extLst>
                <a:ext uri="{FF2B5EF4-FFF2-40B4-BE49-F238E27FC236}">
                  <a16:creationId xmlns:a16="http://schemas.microsoft.com/office/drawing/2014/main" id="{2BA0515E-EBA4-FBE9-4042-0F5297FC70E8}"/>
                </a:ext>
              </a:extLst>
            </p:cNvPr>
            <p:cNvSpPr txBox="1"/>
            <p:nvPr/>
          </p:nvSpPr>
          <p:spPr>
            <a:xfrm>
              <a:off x="8374409" y="3259557"/>
              <a:ext cx="897918" cy="468946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lIns="0" tIns="0" rIns="0" bIns="0" rtlCol="0" anchor="t">
              <a:noAutofit/>
            </a:bodyPr>
            <a:lstStyle>
              <a:lvl1pPr marL="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2500" b="1" dirty="0"/>
                <a:t>Q </a:t>
              </a:r>
              <a:r>
                <a:rPr lang="en-GB" sz="2500" b="1" baseline="-25000" dirty="0"/>
                <a:t>ON</a:t>
              </a:r>
            </a:p>
          </p:txBody>
        </p:sp>
        <p:sp>
          <p:nvSpPr>
            <p:cNvPr id="45" name="TextBox 4">
              <a:extLst>
                <a:ext uri="{FF2B5EF4-FFF2-40B4-BE49-F238E27FC236}">
                  <a16:creationId xmlns:a16="http://schemas.microsoft.com/office/drawing/2014/main" id="{940B1617-A11E-5782-6F48-F865B817E174}"/>
                </a:ext>
              </a:extLst>
            </p:cNvPr>
            <p:cNvSpPr txBox="1"/>
            <p:nvPr/>
          </p:nvSpPr>
          <p:spPr>
            <a:xfrm>
              <a:off x="9593044" y="3821915"/>
              <a:ext cx="897918" cy="468946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lIns="0" tIns="0" rIns="0" bIns="0" rtlCol="0" anchor="t">
              <a:noAutofit/>
            </a:bodyPr>
            <a:lstStyle>
              <a:lvl1pPr marL="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2500" b="1" dirty="0"/>
                <a:t>Q </a:t>
              </a:r>
              <a:r>
                <a:rPr lang="en-GB" sz="2500" b="1" baseline="-25000" dirty="0"/>
                <a:t>OFF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FB014605-E953-81BC-16C1-013E5292EFE6}"/>
              </a:ext>
            </a:extLst>
          </p:cNvPr>
          <p:cNvSpPr txBox="1"/>
          <p:nvPr/>
        </p:nvSpPr>
        <p:spPr>
          <a:xfrm>
            <a:off x="9874319" y="2744618"/>
            <a:ext cx="1655045" cy="461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2400" b="1" dirty="0">
                <a:solidFill>
                  <a:srgbClr val="FF0000"/>
                </a:solidFill>
              </a:rPr>
              <a:t>h</a:t>
            </a:r>
            <a:r>
              <a:rPr lang="en-US" sz="2400" b="1" baseline="-25000" dirty="0">
                <a:solidFill>
                  <a:srgbClr val="FF0000"/>
                </a:solidFill>
              </a:rPr>
              <a:t>3</a:t>
            </a:r>
            <a:endParaRPr lang="LID4096" sz="2400" baseline="-25000" dirty="0">
              <a:solidFill>
                <a:srgbClr val="FF0000"/>
              </a:solidFill>
            </a:endParaRPr>
          </a:p>
        </p:txBody>
      </p:sp>
      <p:sp>
        <p:nvSpPr>
          <p:cNvPr id="12" name="TextBox 4">
            <a:extLst>
              <a:ext uri="{FF2B5EF4-FFF2-40B4-BE49-F238E27FC236}">
                <a16:creationId xmlns:a16="http://schemas.microsoft.com/office/drawing/2014/main" id="{35303E51-FF0C-CAED-FABE-E17EC7C20737}"/>
              </a:ext>
            </a:extLst>
          </p:cNvPr>
          <p:cNvSpPr txBox="1"/>
          <p:nvPr/>
        </p:nvSpPr>
        <p:spPr>
          <a:xfrm>
            <a:off x="1284745" y="353701"/>
            <a:ext cx="897918" cy="468946"/>
          </a:xfrm>
          <a:prstGeom prst="rect">
            <a:avLst/>
          </a:prstGeom>
          <a:solidFill>
            <a:schemeClr val="bg1"/>
          </a:solid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lIns="0" tIns="0" rIns="0" bIns="0" rtlCol="0" anchor="t">
            <a:no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500" b="1" dirty="0"/>
              <a:t>Q(m</a:t>
            </a:r>
            <a:r>
              <a:rPr lang="en-GB" sz="2500" b="1" baseline="30000" dirty="0"/>
              <a:t>3</a:t>
            </a:r>
            <a:r>
              <a:rPr lang="en-GB" sz="2500" b="1" dirty="0"/>
              <a:t>/d)</a:t>
            </a:r>
          </a:p>
        </p:txBody>
      </p:sp>
    </p:spTree>
    <p:extLst>
      <p:ext uri="{BB962C8B-B14F-4D97-AF65-F5344CB8AC3E}">
        <p14:creationId xmlns:p14="http://schemas.microsoft.com/office/powerpoint/2010/main" val="27881438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Arrow: Right 23">
            <a:extLst>
              <a:ext uri="{FF2B5EF4-FFF2-40B4-BE49-F238E27FC236}">
                <a16:creationId xmlns:a16="http://schemas.microsoft.com/office/drawing/2014/main" id="{17CC112C-3183-E5AE-0FD8-E340B7F86B4D}"/>
              </a:ext>
            </a:extLst>
          </p:cNvPr>
          <p:cNvSpPr/>
          <p:nvPr/>
        </p:nvSpPr>
        <p:spPr>
          <a:xfrm rot="2064798">
            <a:off x="4760699" y="3756096"/>
            <a:ext cx="278764" cy="32627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B063FFD-6C5F-6182-B5AD-447C374F3CA3}"/>
              </a:ext>
            </a:extLst>
          </p:cNvPr>
          <p:cNvSpPr/>
          <p:nvPr/>
        </p:nvSpPr>
        <p:spPr>
          <a:xfrm>
            <a:off x="3663703" y="1047750"/>
            <a:ext cx="4806283" cy="57531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5D7DBE54-3C22-B9A1-42BB-3143868AF877}"/>
              </a:ext>
            </a:extLst>
          </p:cNvPr>
          <p:cNvGrpSpPr/>
          <p:nvPr/>
        </p:nvGrpSpPr>
        <p:grpSpPr>
          <a:xfrm>
            <a:off x="114875" y="1235944"/>
            <a:ext cx="8263341" cy="5479112"/>
            <a:chOff x="114875" y="1235944"/>
            <a:chExt cx="8263341" cy="5479112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B13F3950-6C9A-B56B-3B81-248E50AE47F5}"/>
                </a:ext>
              </a:extLst>
            </p:cNvPr>
            <p:cNvGrpSpPr/>
            <p:nvPr/>
          </p:nvGrpSpPr>
          <p:grpSpPr>
            <a:xfrm>
              <a:off x="114875" y="1235944"/>
              <a:ext cx="8263341" cy="5479112"/>
              <a:chOff x="114875" y="1235944"/>
              <a:chExt cx="8263341" cy="5479112"/>
            </a:xfrm>
          </p:grpSpPr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C37D20BF-00E7-038B-2B5D-3AF95A770034}"/>
                  </a:ext>
                </a:extLst>
              </p:cNvPr>
              <p:cNvGrpSpPr/>
              <p:nvPr/>
            </p:nvGrpSpPr>
            <p:grpSpPr>
              <a:xfrm>
                <a:off x="114875" y="1235944"/>
                <a:ext cx="8263341" cy="5479112"/>
                <a:chOff x="267275" y="1130217"/>
                <a:chExt cx="8263341" cy="5479112"/>
              </a:xfrm>
            </p:grpSpPr>
            <p:grpSp>
              <p:nvGrpSpPr>
                <p:cNvPr id="27" name="Group 26">
                  <a:extLst>
                    <a:ext uri="{FF2B5EF4-FFF2-40B4-BE49-F238E27FC236}">
                      <a16:creationId xmlns:a16="http://schemas.microsoft.com/office/drawing/2014/main" id="{49881C8D-5128-D442-8DE0-F252A1D74624}"/>
                    </a:ext>
                  </a:extLst>
                </p:cNvPr>
                <p:cNvGrpSpPr/>
                <p:nvPr/>
              </p:nvGrpSpPr>
              <p:grpSpPr>
                <a:xfrm>
                  <a:off x="267275" y="1130217"/>
                  <a:ext cx="8263341" cy="5479112"/>
                  <a:chOff x="267275" y="1130217"/>
                  <a:chExt cx="8263341" cy="5479112"/>
                </a:xfrm>
              </p:grpSpPr>
              <p:grpSp>
                <p:nvGrpSpPr>
                  <p:cNvPr id="22" name="Group 21">
                    <a:extLst>
                      <a:ext uri="{FF2B5EF4-FFF2-40B4-BE49-F238E27FC236}">
                        <a16:creationId xmlns:a16="http://schemas.microsoft.com/office/drawing/2014/main" id="{FECC3E30-4A01-47C0-37AC-D16291189598}"/>
                      </a:ext>
                    </a:extLst>
                  </p:cNvPr>
                  <p:cNvGrpSpPr/>
                  <p:nvPr/>
                </p:nvGrpSpPr>
                <p:grpSpPr>
                  <a:xfrm>
                    <a:off x="267275" y="1130217"/>
                    <a:ext cx="8263341" cy="5479112"/>
                    <a:chOff x="353095" y="1637201"/>
                    <a:chExt cx="6905386" cy="4470413"/>
                  </a:xfrm>
                </p:grpSpPr>
                <p:grpSp>
                  <p:nvGrpSpPr>
                    <p:cNvPr id="19" name="Group 18">
                      <a:extLst>
                        <a:ext uri="{FF2B5EF4-FFF2-40B4-BE49-F238E27FC236}">
                          <a16:creationId xmlns:a16="http://schemas.microsoft.com/office/drawing/2014/main" id="{1E0EF8AB-87C5-9A04-DE5E-484C8252143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53095" y="1637201"/>
                      <a:ext cx="6905386" cy="4470413"/>
                      <a:chOff x="324520" y="1646726"/>
                      <a:chExt cx="6905386" cy="4470413"/>
                    </a:xfrm>
                  </p:grpSpPr>
                  <p:grpSp>
                    <p:nvGrpSpPr>
                      <p:cNvPr id="17" name="Group 16">
                        <a:extLst>
                          <a:ext uri="{FF2B5EF4-FFF2-40B4-BE49-F238E27FC236}">
                            <a16:creationId xmlns:a16="http://schemas.microsoft.com/office/drawing/2014/main" id="{32AF18A9-76A9-C916-B5CE-8D63302EADA4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24520" y="1646726"/>
                        <a:ext cx="6905386" cy="4470413"/>
                        <a:chOff x="324520" y="1646726"/>
                        <a:chExt cx="6905386" cy="4470413"/>
                      </a:xfrm>
                    </p:grpSpPr>
                    <p:grpSp>
                      <p:nvGrpSpPr>
                        <p:cNvPr id="16" name="Group 15">
                          <a:extLst>
                            <a:ext uri="{FF2B5EF4-FFF2-40B4-BE49-F238E27FC236}">
                              <a16:creationId xmlns:a16="http://schemas.microsoft.com/office/drawing/2014/main" id="{06FF6796-22FE-AC38-1FF9-ADEB2B8FEF46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324520" y="1646726"/>
                          <a:ext cx="6905386" cy="4470413"/>
                          <a:chOff x="391195" y="1591777"/>
                          <a:chExt cx="6905386" cy="4470413"/>
                        </a:xfrm>
                      </p:grpSpPr>
                      <p:grpSp>
                        <p:nvGrpSpPr>
                          <p:cNvPr id="8" name="Group 7">
                            <a:extLst>
                              <a:ext uri="{FF2B5EF4-FFF2-40B4-BE49-F238E27FC236}">
                                <a16:creationId xmlns:a16="http://schemas.microsoft.com/office/drawing/2014/main" id="{52B18414-4FFC-1120-B650-85C99E1EA33B}"/>
                              </a:ext>
                            </a:extLst>
                          </p:cNvPr>
                          <p:cNvGrpSpPr>
                            <a:grpSpLocks noChangeAspect="1"/>
                          </p:cNvGrpSpPr>
                          <p:nvPr/>
                        </p:nvGrpSpPr>
                        <p:grpSpPr>
                          <a:xfrm>
                            <a:off x="3446273" y="1591777"/>
                            <a:ext cx="3850308" cy="4470413"/>
                            <a:chOff x="1147327" y="361723"/>
                            <a:chExt cx="5351671" cy="6213576"/>
                          </a:xfrm>
                        </p:grpSpPr>
                        <p:pic>
                          <p:nvPicPr>
                            <p:cNvPr id="4" name="Picture 3">
                              <a:extLst>
                                <a:ext uri="{FF2B5EF4-FFF2-40B4-BE49-F238E27FC236}">
                                  <a16:creationId xmlns:a16="http://schemas.microsoft.com/office/drawing/2014/main" id="{735C2BF2-47D2-47EE-9B49-CF01D2CF4F6B}"/>
                                </a:ext>
                              </a:extLst>
                            </p:cNvPr>
                            <p:cNvPicPr>
                              <a:picLocks noChangeAspect="1"/>
                            </p:cNvPicPr>
                            <p:nvPr/>
                          </p:nvPicPr>
                          <p:blipFill>
                            <a:blip r:embed="rId2" cstate="print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/>
                          </p:blipFill>
                          <p:spPr>
                            <a:xfrm>
                              <a:off x="1147327" y="2922968"/>
                              <a:ext cx="5351671" cy="3652331"/>
                            </a:xfrm>
                            <a:prstGeom prst="rect">
                              <a:avLst/>
                            </a:prstGeom>
                          </p:spPr>
                        </p:pic>
                        <p:pic>
                          <p:nvPicPr>
                            <p:cNvPr id="7" name="Picture 6">
                              <a:extLst>
                                <a:ext uri="{FF2B5EF4-FFF2-40B4-BE49-F238E27FC236}">
                                  <a16:creationId xmlns:a16="http://schemas.microsoft.com/office/drawing/2014/main" id="{B7ED901A-C665-44EA-96EA-2232B6FE8A92}"/>
                                </a:ext>
                              </a:extLst>
                            </p:cNvPr>
                            <p:cNvPicPr>
                              <a:picLocks noChangeAspect="1"/>
                            </p:cNvPicPr>
                            <p:nvPr/>
                          </p:nvPicPr>
                          <p:blipFill rotWithShape="1">
                            <a:blip r:embed="rId3"/>
                            <a:srcRect r="14139"/>
                            <a:stretch/>
                          </p:blipFill>
                          <p:spPr>
                            <a:xfrm>
                              <a:off x="1769317" y="361723"/>
                              <a:ext cx="4152454" cy="2123377"/>
                            </a:xfrm>
                            <a:prstGeom prst="rect">
                              <a:avLst/>
                            </a:prstGeom>
                          </p:spPr>
                        </p:pic>
                      </p:grpSp>
                      <p:pic>
                        <p:nvPicPr>
                          <p:cNvPr id="11" name="Picture 10">
                            <a:extLst>
                              <a:ext uri="{FF2B5EF4-FFF2-40B4-BE49-F238E27FC236}">
                                <a16:creationId xmlns:a16="http://schemas.microsoft.com/office/drawing/2014/main" id="{C596D8C3-6A2A-4405-A773-3421B8BD0447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4"/>
                          <a:stretch>
                            <a:fillRect/>
                          </a:stretch>
                        </p:blipFill>
                        <p:spPr>
                          <a:xfrm>
                            <a:off x="391195" y="1699672"/>
                            <a:ext cx="2715967" cy="1651542"/>
                          </a:xfrm>
                          <a:prstGeom prst="rect">
                            <a:avLst/>
                          </a:prstGeom>
                        </p:spPr>
                      </p:pic>
                    </p:grpSp>
                    <mc:AlternateContent xmlns:mc="http://schemas.openxmlformats.org/markup-compatibility/2006" xmlns:a14="http://schemas.microsoft.com/office/drawing/2010/main">
                      <mc:Choice Requires="a14">
                        <p:sp>
                          <p:nvSpPr>
                            <p:cNvPr id="13" name="TextBox 4">
                              <a:extLst>
                                <a:ext uri="{FF2B5EF4-FFF2-40B4-BE49-F238E27FC236}">
                                  <a16:creationId xmlns:a16="http://schemas.microsoft.com/office/drawing/2014/main" id="{E6064F76-797F-5E18-94F1-0A67DF9F031D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574185" y="3529425"/>
                              <a:ext cx="3019738" cy="785728"/>
                            </a:xfrm>
                            <a:prstGeom prst="rect">
                              <a:avLst/>
                            </a:prstGeom>
                            <a:noFill/>
                          </p:spPr>
                          <p:style>
                            <a:lnRef idx="0">
                              <a:scrgbClr r="0" g="0" b="0"/>
                            </a:lnRef>
                            <a:fillRef idx="0">
                              <a:scrgbClr r="0" g="0" b="0"/>
                            </a:fillRef>
                            <a:effectRef idx="0">
                              <a:scrgbClr r="0" g="0" b="0"/>
                            </a:effectRef>
                            <a:fontRef idx="minor">
                              <a:schemeClr val="tx1"/>
                            </a:fontRef>
                          </p:style>
                          <p:txBody>
                            <a:bodyPr wrap="none" lIns="0" tIns="0" rIns="0" bIns="0" rtlCol="0" anchor="t">
                              <a:noAutofit/>
                            </a:bodyPr>
                            <a:lstStyle>
                              <a:lvl1pPr marL="0" indent="0">
                                <a:defRPr sz="1100">
                                  <a:solidFill>
                                    <a:schemeClr val="tx1"/>
                                  </a:solidFill>
                                  <a:latin typeface="+mn-lt"/>
                                  <a:ea typeface="+mn-ea"/>
                                  <a:cs typeface="+mn-cs"/>
                                </a:defRPr>
                              </a:lvl1pPr>
                              <a:lvl2pPr marL="457200" indent="0">
                                <a:defRPr sz="1100">
                                  <a:solidFill>
                                    <a:schemeClr val="tx1"/>
                                  </a:solidFill>
                                  <a:latin typeface="+mn-lt"/>
                                  <a:ea typeface="+mn-ea"/>
                                  <a:cs typeface="+mn-cs"/>
                                </a:defRPr>
                              </a:lvl2pPr>
                              <a:lvl3pPr marL="914400" indent="0">
                                <a:defRPr sz="1100">
                                  <a:solidFill>
                                    <a:schemeClr val="tx1"/>
                                  </a:solidFill>
                                  <a:latin typeface="+mn-lt"/>
                                  <a:ea typeface="+mn-ea"/>
                                  <a:cs typeface="+mn-cs"/>
                                </a:defRPr>
                              </a:lvl3pPr>
                              <a:lvl4pPr marL="1371600" indent="0">
                                <a:defRPr sz="1100">
                                  <a:solidFill>
                                    <a:schemeClr val="tx1"/>
                                  </a:solidFill>
                                  <a:latin typeface="+mn-lt"/>
                                  <a:ea typeface="+mn-ea"/>
                                  <a:cs typeface="+mn-cs"/>
                                </a:defRPr>
                              </a:lvl4pPr>
                              <a:lvl5pPr marL="1828800" indent="0">
                                <a:defRPr sz="1100">
                                  <a:solidFill>
                                    <a:schemeClr val="tx1"/>
                                  </a:solidFill>
                                  <a:latin typeface="+mn-lt"/>
                                  <a:ea typeface="+mn-ea"/>
                                  <a:cs typeface="+mn-cs"/>
                                </a:defRPr>
                              </a:lvl5pPr>
                              <a:lvl6pPr marL="2286000" indent="0">
                                <a:defRPr sz="1100">
                                  <a:solidFill>
                                    <a:schemeClr val="tx1"/>
                                  </a:solidFill>
                                  <a:latin typeface="+mn-lt"/>
                                  <a:ea typeface="+mn-ea"/>
                                  <a:cs typeface="+mn-cs"/>
                                </a:defRPr>
                              </a:lvl6pPr>
                              <a:lvl7pPr marL="2743200" indent="0">
                                <a:defRPr sz="1100">
                                  <a:solidFill>
                                    <a:schemeClr val="tx1"/>
                                  </a:solidFill>
                                  <a:latin typeface="+mn-lt"/>
                                  <a:ea typeface="+mn-ea"/>
                                  <a:cs typeface="+mn-cs"/>
                                </a:defRPr>
                              </a:lvl7pPr>
                              <a:lvl8pPr marL="3200400" indent="0">
                                <a:defRPr sz="1100">
                                  <a:solidFill>
                                    <a:schemeClr val="tx1"/>
                                  </a:solidFill>
                                  <a:latin typeface="+mn-lt"/>
                                  <a:ea typeface="+mn-ea"/>
                                  <a:cs typeface="+mn-cs"/>
                                </a:defRPr>
                              </a:lvl8pPr>
                              <a:lvl9pPr marL="3657600" indent="0">
                                <a:defRPr sz="1100">
                                  <a:solidFill>
                                    <a:schemeClr val="tx1"/>
                                  </a:solidFill>
                                  <a:latin typeface="+mn-lt"/>
                                  <a:ea typeface="+mn-ea"/>
                                  <a:cs typeface="+mn-cs"/>
                                </a:defRPr>
                              </a:lvl9pPr>
                            </a:lstStyle>
                            <a:p>
                              <a:r>
                                <a:rPr lang="pt-BR" sz="2000" dirty="0"/>
                                <a:t>A</a:t>
                              </a:r>
                              <a14:m>
                                <m:oMath xmlns:m="http://schemas.openxmlformats.org/officeDocument/2006/math">
                                  <m:r>
                                    <a:rPr lang="pt-BR" sz="2000" b="0" i="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=2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pt-BR" sz="2000" b="0" i="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πRb</m:t>
                                  </m:r>
                                </m:oMath>
                              </a14:m>
                              <a:endParaRPr lang="en-GB" sz="2000" dirty="0"/>
                            </a:p>
                            <a:p>
                              <a:r>
                                <a:rPr lang="en-GB" sz="2000" dirty="0"/>
                                <a:t>Q</a:t>
                              </a:r>
                              <a14:m>
                                <m:oMath xmlns:m="http://schemas.openxmlformats.org/officeDocument/2006/math">
                                  <m:r>
                                    <a:rPr lang="pt-BR" sz="2000" b="0" i="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=2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pt-BR" sz="2000" b="0" i="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πRb</m:t>
                                  </m:r>
                                  <m:r>
                                    <a:rPr lang="pt-BR" sz="2000" b="0" i="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pt-BR" sz="2000" b="0" i="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Ki</m:t>
                                  </m:r>
                                </m:oMath>
                              </a14:m>
                              <a:endParaRPr lang="en-GB" sz="2000" dirty="0"/>
                            </a:p>
                            <a:p>
                              <a:endParaRPr lang="en-GB" sz="2000" dirty="0"/>
                            </a:p>
                          </p:txBody>
                        </p:sp>
                      </mc:Choice>
                      <mc:Fallback xmlns="">
                        <p:sp>
                          <p:nvSpPr>
                            <p:cNvPr id="13" name="TextBox 4">
                              <a:extLst>
                                <a:ext uri="{FF2B5EF4-FFF2-40B4-BE49-F238E27FC236}">
                                  <a16:creationId xmlns:a16="http://schemas.microsoft.com/office/drawing/2014/main" id="{E6064F76-797F-5E18-94F1-0A67DF9F031D}"/>
                                </a:ext>
                              </a:extLst>
                            </p:cNvPr>
                            <p:cNvSpPr txBox="1">
                              <a:spLocks noRot="1" noChangeAspect="1" noMove="1" noResize="1" noEditPoints="1" noAdjustHandles="1" noChangeArrowheads="1" noChangeShapeType="1" noTextEdit="1"/>
                            </p:cNvSpPr>
                            <p:nvPr/>
                          </p:nvSpPr>
                          <p:spPr>
                            <a:xfrm>
                              <a:off x="574185" y="3529425"/>
                              <a:ext cx="3019738" cy="785728"/>
                            </a:xfrm>
                            <a:prstGeom prst="rect">
                              <a:avLst/>
                            </a:prstGeom>
                            <a:blipFill>
                              <a:blip r:embed="rId8"/>
                              <a:stretch>
                                <a:fillRect l="-4384" t="-8228"/>
                              </a:stretch>
                            </a:blipFill>
                          </p:spPr>
                          <p:txBody>
                            <a:bodyPr/>
                            <a:lstStyle/>
                            <a:p>
                              <a:r>
                                <a:rPr lang="LID4096">
                                  <a:noFill/>
                                </a:rPr>
                                <a:t> </a:t>
                              </a:r>
                            </a:p>
                          </p:txBody>
                        </p:sp>
                      </mc:Fallback>
                    </mc:AlternateContent>
                  </p:grpSp>
                  <p:sp>
                    <p:nvSpPr>
                      <p:cNvPr id="9" name="Arrow: Right 8">
                        <a:extLst>
                          <a:ext uri="{FF2B5EF4-FFF2-40B4-BE49-F238E27FC236}">
                            <a16:creationId xmlns:a16="http://schemas.microsoft.com/office/drawing/2014/main" id="{5EFEB3DF-A670-5837-37B3-6D79063E9EDA}"/>
                          </a:ext>
                        </a:extLst>
                      </p:cNvPr>
                      <p:cNvSpPr/>
                      <p:nvPr/>
                    </p:nvSpPr>
                    <p:spPr>
                      <a:xfrm rot="9344133">
                        <a:off x="6684231" y="4965810"/>
                        <a:ext cx="232953" cy="266210"/>
                      </a:xfrm>
                      <a:prstGeom prst="rightArrow">
                        <a:avLst/>
                      </a:prstGeom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LID4096"/>
                      </a:p>
                    </p:txBody>
                  </p:sp>
                  <p:sp>
                    <p:nvSpPr>
                      <p:cNvPr id="15" name="Arrow: Right 14">
                        <a:extLst>
                          <a:ext uri="{FF2B5EF4-FFF2-40B4-BE49-F238E27FC236}">
                            <a16:creationId xmlns:a16="http://schemas.microsoft.com/office/drawing/2014/main" id="{2212B4B8-B485-5FD9-7827-32E8144EFBAA}"/>
                          </a:ext>
                        </a:extLst>
                      </p:cNvPr>
                      <p:cNvSpPr/>
                      <p:nvPr/>
                    </p:nvSpPr>
                    <p:spPr>
                      <a:xfrm rot="9344133">
                        <a:off x="6684229" y="5359184"/>
                        <a:ext cx="232953" cy="266210"/>
                      </a:xfrm>
                      <a:prstGeom prst="rightArrow">
                        <a:avLst/>
                      </a:prstGeom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LID4096"/>
                      </a:p>
                    </p:txBody>
                  </p:sp>
                </p:grp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18" name="TextBox 1">
                          <a:extLst>
                            <a:ext uri="{FF2B5EF4-FFF2-40B4-BE49-F238E27FC236}">
                              <a16:creationId xmlns:a16="http://schemas.microsoft.com/office/drawing/2014/main" id="{01997329-7381-4912-B983-0FCC407128FA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402014" y="4316076"/>
                          <a:ext cx="2517458" cy="739743"/>
                        </a:xfrm>
                        <a:prstGeom prst="rect">
                          <a:avLst/>
                        </a:prstGeom>
                        <a:noFill/>
                      </p:spPr>
                      <p:style>
                        <a:lnRef idx="0">
                          <a:scrgbClr r="0" g="0" b="0"/>
                        </a:lnRef>
                        <a:fillRef idx="0">
                          <a:scrgbClr r="0" g="0" b="0"/>
                        </a:fillRef>
                        <a:effectRef idx="0">
                          <a:scrgbClr r="0" g="0" b="0"/>
                        </a:effectRef>
                        <a:fontRef idx="minor">
                          <a:schemeClr val="tx1"/>
                        </a:fontRef>
                      </p:style>
                      <p:txBody>
                        <a:bodyPr wrap="square" lIns="0" tIns="0" rIns="0" bIns="0" rtlCol="0" anchor="t">
                          <a:spAutoFit/>
                        </a:bodyPr>
                        <a:lstStyle>
                          <a:lvl1pPr marL="0" indent="0">
                            <a:defRPr sz="11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1pPr>
                          <a:lvl2pPr marL="457200" indent="0">
                            <a:defRPr sz="11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2pPr>
                          <a:lvl3pPr marL="914400" indent="0">
                            <a:defRPr sz="11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3pPr>
                          <a:lvl4pPr marL="1371600" indent="0">
                            <a:defRPr sz="11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4pPr>
                          <a:lvl5pPr marL="1828800" indent="0">
                            <a:defRPr sz="11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5pPr>
                          <a:lvl6pPr marL="2286000" indent="0">
                            <a:defRPr sz="11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6pPr>
                          <a:lvl7pPr marL="2743200" indent="0">
                            <a:defRPr sz="11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7pPr>
                          <a:lvl8pPr marL="3200400" indent="0">
                            <a:defRPr sz="11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8pPr>
                          <a:lvl9pPr marL="3657600" indent="0">
                            <a:defRPr sz="11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9pPr>
                        </a:lstStyle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b="1" i="0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𝐐</m:t>
                                </m:r>
                                <m:r>
                                  <a:rPr lang="en-US" sz="2800" b="1" i="0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sz="2800" b="1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800" b="1" i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en-US" sz="2800" b="1" i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𝛑</m:t>
                                    </m:r>
                                    <m:r>
                                      <a:rPr lang="en-US" sz="2800" b="1" i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𝐓</m:t>
                                    </m:r>
                                    <m:d>
                                      <m:dPr>
                                        <m:ctrlPr>
                                          <a:rPr lang="en-US" sz="2800" b="1" i="1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2800" b="1" i="1">
                                                <a:solidFill>
                                                  <a:srgbClr val="0000FF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pt-BR" sz="2800" b="1" i="0" smtClean="0">
                                                <a:solidFill>
                                                  <a:srgbClr val="0000FF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𝐬</m:t>
                                            </m:r>
                                          </m:e>
                                          <m:sub>
                                            <m:r>
                                              <a:rPr lang="en-US" sz="2800" b="1" i="0">
                                                <a:solidFill>
                                                  <a:srgbClr val="0000FF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𝟐</m:t>
                                            </m:r>
                                          </m:sub>
                                        </m:sSub>
                                        <m:r>
                                          <a:rPr lang="en-US" sz="2800" b="1" i="0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2800" b="1" i="1">
                                                <a:solidFill>
                                                  <a:srgbClr val="0000FF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pt-BR" sz="2800" b="1" i="0" smtClean="0">
                                                <a:solidFill>
                                                  <a:srgbClr val="0000FF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𝐬</m:t>
                                            </m:r>
                                          </m:e>
                                          <m:sub>
                                            <m:r>
                                              <a:rPr lang="en-US" sz="2800" b="1" i="0">
                                                <a:solidFill>
                                                  <a:srgbClr val="0000FF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𝟏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num>
                                  <m:den>
                                    <m:r>
                                      <a:rPr lang="en-US" sz="2800" b="1" i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𝐥𝐧</m:t>
                                    </m:r>
                                    <m:d>
                                      <m:dPr>
                                        <m:ctrlPr>
                                          <a:rPr lang="en-US" sz="2800" b="1" i="1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type m:val="lin"/>
                                            <m:ctrlPr>
                                              <a:rPr lang="en-US" sz="2800" b="1" i="1">
                                                <a:solidFill>
                                                  <a:srgbClr val="0000FF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sSub>
                                              <m:sSubPr>
                                                <m:ctrlPr>
                                                  <a:rPr lang="en-US" sz="2800" b="1" i="1">
                                                    <a:solidFill>
                                                      <a:srgbClr val="0000FF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800" b="1" i="0">
                                                    <a:solidFill>
                                                      <a:srgbClr val="0000FF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𝐫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800" b="1" i="0">
                                                    <a:solidFill>
                                                      <a:srgbClr val="0000FF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𝟐</m:t>
                                                </m:r>
                                              </m:sub>
                                            </m:sSub>
                                          </m:num>
                                          <m:den>
                                            <m:sSub>
                                              <m:sSubPr>
                                                <m:ctrlPr>
                                                  <a:rPr lang="en-US" sz="2800" b="1" i="1">
                                                    <a:solidFill>
                                                      <a:srgbClr val="0000FF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800" b="1" i="0">
                                                    <a:solidFill>
                                                      <a:srgbClr val="0000FF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𝐫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800" b="1" i="0">
                                                    <a:solidFill>
                                                      <a:srgbClr val="0000FF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𝟏</m:t>
                                                </m:r>
                                              </m:sub>
                                            </m:sSub>
                                          </m:den>
                                        </m:f>
                                      </m:e>
                                    </m:d>
                                  </m:den>
                                </m:f>
                              </m:oMath>
                            </m:oMathPara>
                          </a14:m>
                          <a:endParaRPr lang="en-GB" sz="2800" b="1" dirty="0">
                            <a:solidFill>
                              <a:srgbClr val="0000FF"/>
                            </a:solidFill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18" name="TextBox 1">
                          <a:extLst>
                            <a:ext uri="{FF2B5EF4-FFF2-40B4-BE49-F238E27FC236}">
                              <a16:creationId xmlns:a16="http://schemas.microsoft.com/office/drawing/2014/main" id="{01997329-7381-4912-B983-0FCC407128FA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402014" y="4316076"/>
                          <a:ext cx="2517458" cy="739743"/>
                        </a:xfrm>
                        <a:prstGeom prst="rect">
                          <a:avLst/>
                        </a:prstGeom>
                        <a:blipFill>
                          <a:blip r:embed="rId9"/>
                          <a:stretch>
                            <a:fillRect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LID4096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p:sp>
                  <p:nvSpPr>
                    <p:cNvPr id="21" name="TextBox 20">
                      <a:extLst>
                        <a:ext uri="{FF2B5EF4-FFF2-40B4-BE49-F238E27FC236}">
                          <a16:creationId xmlns:a16="http://schemas.microsoft.com/office/drawing/2014/main" id="{201AA3D4-5079-2F70-CF1C-93A5527E6AB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41972" y="5275436"/>
                      <a:ext cx="2648399" cy="678011"/>
                    </a:xfrm>
                    <a:prstGeom prst="rect">
                      <a:avLst/>
                    </a:prstGeom>
                    <a:solidFill>
                      <a:schemeClr val="accent2">
                        <a:lumMod val="20000"/>
                        <a:lumOff val="80000"/>
                      </a:schemeClr>
                    </a:solidFill>
                  </p:spPr>
                  <p:txBody>
                    <a:bodyPr wrap="square">
                      <a:spAutoFit/>
                    </a:bodyPr>
                    <a:lstStyle>
                      <a:defPPr>
                        <a:defRPr lang="LID4096"/>
                      </a:defPPr>
                      <a:lvl1pPr algn="ctr">
                        <a:defRPr sz="2400" b="1">
                          <a:solidFill>
                            <a:srgbClr val="0000FF"/>
                          </a:solidFill>
                        </a:defRPr>
                      </a:lvl1pPr>
                    </a:lstStyle>
                    <a:p>
                      <a:r>
                        <a:rPr lang="LID4096" sz="2800" dirty="0"/>
                        <a:t>Thiem</a:t>
                      </a:r>
                      <a:r>
                        <a:rPr lang="pt-BR" sz="2800" dirty="0"/>
                        <a:t> 1906</a:t>
                      </a:r>
                      <a:r>
                        <a:rPr lang="LID4096" sz="2800" dirty="0"/>
                        <a:t> </a:t>
                      </a:r>
                      <a:endParaRPr lang="pt-BR" sz="2800" dirty="0"/>
                    </a:p>
                    <a:p>
                      <a:r>
                        <a:rPr lang="pt-BR" sz="2000" b="0" dirty="0"/>
                        <a:t>Steady </a:t>
                      </a:r>
                      <a:r>
                        <a:rPr lang="LID4096" sz="2000" b="0" dirty="0"/>
                        <a:t>confined aquifer:</a:t>
                      </a:r>
                    </a:p>
                  </p:txBody>
                </p:sp>
              </p:grpSp>
              <p:sp>
                <p:nvSpPr>
                  <p:cNvPr id="25" name="Oval 24">
                    <a:extLst>
                      <a:ext uri="{FF2B5EF4-FFF2-40B4-BE49-F238E27FC236}">
                        <a16:creationId xmlns:a16="http://schemas.microsoft.com/office/drawing/2014/main" id="{56AF9022-5AA3-EB6E-E6F6-03977D156061}"/>
                      </a:ext>
                    </a:extLst>
                  </p:cNvPr>
                  <p:cNvSpPr/>
                  <p:nvPr/>
                </p:nvSpPr>
                <p:spPr>
                  <a:xfrm>
                    <a:off x="4541430" y="6049494"/>
                    <a:ext cx="258500" cy="276225"/>
                  </a:xfrm>
                  <a:prstGeom prst="ellipse">
                    <a:avLst/>
                  </a:prstGeom>
                  <a:noFill/>
                  <a:ln w="28575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LID4096"/>
                  </a:p>
                </p:txBody>
              </p:sp>
              <p:sp>
                <p:nvSpPr>
                  <p:cNvPr id="26" name="Oval 25">
                    <a:extLst>
                      <a:ext uri="{FF2B5EF4-FFF2-40B4-BE49-F238E27FC236}">
                        <a16:creationId xmlns:a16="http://schemas.microsoft.com/office/drawing/2014/main" id="{27A04340-1D9F-4199-E970-EAE35D4B22B9}"/>
                      </a:ext>
                    </a:extLst>
                  </p:cNvPr>
                  <p:cNvSpPr/>
                  <p:nvPr/>
                </p:nvSpPr>
                <p:spPr>
                  <a:xfrm>
                    <a:off x="5214304" y="6049494"/>
                    <a:ext cx="258500" cy="276225"/>
                  </a:xfrm>
                  <a:prstGeom prst="ellipse">
                    <a:avLst/>
                  </a:prstGeom>
                  <a:noFill/>
                  <a:ln w="28575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LID4096"/>
                  </a:p>
                </p:txBody>
              </p:sp>
            </p:grpSp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1F8E2F01-F544-AA97-1CED-2592423C351C}"/>
                    </a:ext>
                  </a:extLst>
                </p:cNvPr>
                <p:cNvSpPr/>
                <p:nvPr/>
              </p:nvSpPr>
              <p:spPr>
                <a:xfrm>
                  <a:off x="2891529" y="2042742"/>
                  <a:ext cx="624602" cy="1182174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LID4096"/>
                </a:p>
              </p:txBody>
            </p:sp>
            <p:cxnSp>
              <p:nvCxnSpPr>
                <p:cNvPr id="33" name="Straight Arrow Connector 32">
                  <a:extLst>
                    <a:ext uri="{FF2B5EF4-FFF2-40B4-BE49-F238E27FC236}">
                      <a16:creationId xmlns:a16="http://schemas.microsoft.com/office/drawing/2014/main" id="{7798C1B8-2B83-25E2-6847-AD1008A3F65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046066" y="2633829"/>
                  <a:ext cx="0" cy="310616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1" name="TextBox 4">
                <a:extLst>
                  <a:ext uri="{FF2B5EF4-FFF2-40B4-BE49-F238E27FC236}">
                    <a16:creationId xmlns:a16="http://schemas.microsoft.com/office/drawing/2014/main" id="{79F62E78-8B95-621A-D360-64F8AC719BA0}"/>
                  </a:ext>
                </a:extLst>
              </p:cNvPr>
              <p:cNvSpPr txBox="1"/>
              <p:nvPr/>
            </p:nvSpPr>
            <p:spPr>
              <a:xfrm>
                <a:off x="3022545" y="2663323"/>
                <a:ext cx="263580" cy="468946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0" tIns="0" rIns="0" bIns="0" rtlCol="0" anchor="t">
                <a:noAutofit/>
              </a:bodyPr>
              <a:lstStyle>
                <a:lvl1pPr marL="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GB" sz="2500" dirty="0"/>
                  <a:t>b</a:t>
                </a:r>
              </a:p>
            </p:txBody>
          </p:sp>
        </p:grpSp>
        <p:sp>
          <p:nvSpPr>
            <p:cNvPr id="50" name="TextBox 4">
              <a:extLst>
                <a:ext uri="{FF2B5EF4-FFF2-40B4-BE49-F238E27FC236}">
                  <a16:creationId xmlns:a16="http://schemas.microsoft.com/office/drawing/2014/main" id="{62C47F00-D30D-30A3-A453-5820F2033F8E}"/>
                </a:ext>
              </a:extLst>
            </p:cNvPr>
            <p:cNvSpPr txBox="1"/>
            <p:nvPr/>
          </p:nvSpPr>
          <p:spPr>
            <a:xfrm>
              <a:off x="6418902" y="3541276"/>
              <a:ext cx="897918" cy="468946"/>
            </a:xfrm>
            <a:prstGeom prst="rect">
              <a:avLst/>
            </a:prstGeom>
            <a:solidFill>
              <a:schemeClr val="bg1"/>
            </a:solidFill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lIns="0" tIns="0" rIns="0" bIns="0" rtlCol="0" anchor="t">
              <a:noAutofit/>
            </a:bodyPr>
            <a:lstStyle>
              <a:lvl1pPr marL="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2500" b="1" dirty="0"/>
                <a:t>Q(m</a:t>
              </a:r>
              <a:r>
                <a:rPr lang="en-GB" sz="2500" b="1" baseline="30000" dirty="0"/>
                <a:t>3</a:t>
              </a:r>
              <a:r>
                <a:rPr lang="en-GB" sz="2500" b="1" dirty="0"/>
                <a:t>/d)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EF719C06-9BB0-5E50-873B-1093ACEDB248}"/>
              </a:ext>
            </a:extLst>
          </p:cNvPr>
          <p:cNvGrpSpPr/>
          <p:nvPr/>
        </p:nvGrpSpPr>
        <p:grpSpPr>
          <a:xfrm>
            <a:off x="8618430" y="73467"/>
            <a:ext cx="3499631" cy="3147414"/>
            <a:chOff x="8618430" y="73467"/>
            <a:chExt cx="3499631" cy="3147414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2E8E0A79-4FB5-2EF8-3A39-0E445DBA0990}"/>
                </a:ext>
              </a:extLst>
            </p:cNvPr>
            <p:cNvGrpSpPr/>
            <p:nvPr/>
          </p:nvGrpSpPr>
          <p:grpSpPr>
            <a:xfrm>
              <a:off x="8618430" y="73467"/>
              <a:ext cx="3499631" cy="3043924"/>
              <a:chOff x="8478299" y="0"/>
              <a:chExt cx="3713702" cy="3043924"/>
            </a:xfrm>
          </p:grpSpPr>
          <p:graphicFrame>
            <p:nvGraphicFramePr>
              <p:cNvPr id="39" name="Chart 38">
                <a:extLst>
                  <a:ext uri="{FF2B5EF4-FFF2-40B4-BE49-F238E27FC236}">
                    <a16:creationId xmlns:a16="http://schemas.microsoft.com/office/drawing/2014/main" id="{DCD6899E-0CEC-A2BB-BBD3-ACAC378A03A8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79710563"/>
                  </p:ext>
                </p:extLst>
              </p:nvPr>
            </p:nvGraphicFramePr>
            <p:xfrm>
              <a:off x="8478299" y="0"/>
              <a:ext cx="3713702" cy="2778082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10"/>
              </a:graphicData>
            </a:graphic>
          </p:graphicFrame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759E355-3FF9-5169-BCFF-2170FA598370}"/>
                  </a:ext>
                </a:extLst>
              </p:cNvPr>
              <p:cNvSpPr txBox="1"/>
              <p:nvPr/>
            </p:nvSpPr>
            <p:spPr>
              <a:xfrm>
                <a:off x="9473970" y="2674592"/>
                <a:ext cx="2674591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pt-BR" dirty="0">
                    <a:solidFill>
                      <a:srgbClr val="FF0000"/>
                    </a:solidFill>
                  </a:rPr>
                  <a:t>Distancia da Bomba</a:t>
                </a:r>
                <a:endParaRPr lang="LID4096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DB4B5132-BCEF-E095-6049-A9DCF079C330}"/>
                  </a:ext>
                </a:extLst>
              </p:cNvPr>
              <p:cNvSpPr txBox="1"/>
              <p:nvPr/>
            </p:nvSpPr>
            <p:spPr>
              <a:xfrm rot="16200000">
                <a:off x="10366351" y="1106464"/>
                <a:ext cx="2674591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b="1" dirty="0"/>
                  <a:t>Rebaixamento  </a:t>
                </a:r>
                <a:r>
                  <a:rPr lang="pt-BR" sz="2400" b="1" dirty="0"/>
                  <a:t>(S)</a:t>
                </a:r>
                <a:endParaRPr lang="LID4096" b="1" dirty="0"/>
              </a:p>
            </p:txBody>
          </p:sp>
        </p:grp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5567B887-291C-8B98-6F16-FEB7303658FC}"/>
                </a:ext>
              </a:extLst>
            </p:cNvPr>
            <p:cNvCxnSpPr>
              <a:cxnSpLocks/>
            </p:cNvCxnSpPr>
            <p:nvPr/>
          </p:nvCxnSpPr>
          <p:spPr>
            <a:xfrm>
              <a:off x="9048750" y="2913828"/>
              <a:ext cx="828675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2BD74456-B5C7-48A1-E620-473A820B5E5C}"/>
                </a:ext>
              </a:extLst>
            </p:cNvPr>
            <p:cNvSpPr txBox="1"/>
            <p:nvPr/>
          </p:nvSpPr>
          <p:spPr>
            <a:xfrm>
              <a:off x="9331303" y="2851549"/>
              <a:ext cx="26356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pt-BR" dirty="0">
                  <a:solidFill>
                    <a:srgbClr val="FF0000"/>
                  </a:solidFill>
                </a:rPr>
                <a:t>r</a:t>
              </a:r>
              <a:endParaRPr lang="LID4096" dirty="0">
                <a:solidFill>
                  <a:srgbClr val="FF0000"/>
                </a:solidFill>
              </a:endParaRP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4BF5EB4B-32CE-3AFA-795D-C6B7C17F0BA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680343" y="3526326"/>
            <a:ext cx="3397517" cy="305284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1875B94-C185-935C-78CA-EC828C1C7643}"/>
              </a:ext>
            </a:extLst>
          </p:cNvPr>
          <p:cNvSpPr/>
          <p:nvPr/>
        </p:nvSpPr>
        <p:spPr>
          <a:xfrm>
            <a:off x="8469986" y="0"/>
            <a:ext cx="3722014" cy="33316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B026EA0-1850-F856-E51A-D2D3E28E01C7}"/>
              </a:ext>
            </a:extLst>
          </p:cNvPr>
          <p:cNvGrpSpPr/>
          <p:nvPr/>
        </p:nvGrpSpPr>
        <p:grpSpPr>
          <a:xfrm>
            <a:off x="5179067" y="57150"/>
            <a:ext cx="3171825" cy="1170230"/>
            <a:chOff x="316617" y="240533"/>
            <a:chExt cx="3171825" cy="1170230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B1C63480-2676-29D2-106B-FD853758A480}"/>
                </a:ext>
              </a:extLst>
            </p:cNvPr>
            <p:cNvGrpSpPr/>
            <p:nvPr/>
          </p:nvGrpSpPr>
          <p:grpSpPr>
            <a:xfrm>
              <a:off x="316617" y="240533"/>
              <a:ext cx="3171825" cy="1170230"/>
              <a:chOff x="920962" y="247111"/>
              <a:chExt cx="3171825" cy="117023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TextBox 6">
                    <a:extLst>
                      <a:ext uri="{FF2B5EF4-FFF2-40B4-BE49-F238E27FC236}">
                        <a16:creationId xmlns:a16="http://schemas.microsoft.com/office/drawing/2014/main" id="{4948C145-A794-EE87-3720-B96965724C20}"/>
                      </a:ext>
                    </a:extLst>
                  </p:cNvPr>
                  <p:cNvSpPr txBox="1"/>
                  <p:nvPr/>
                </p:nvSpPr>
                <p:spPr>
                  <a:xfrm>
                    <a:off x="2354267" y="247111"/>
                    <a:ext cx="1738520" cy="920728"/>
                  </a:xfrm>
                  <a:prstGeom prst="rect">
                    <a:avLst/>
                  </a:prstGeom>
                  <a:noFill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0" tIns="0" rIns="0" bIns="0" rtlCol="0" anchor="t">
                    <a:noAutofit/>
                  </a:bodyPr>
                  <a:lstStyle>
                    <a:lvl1pPr marL="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lang="en-US" sz="2500" b="0" i="0" smtClean="0">
                              <a:solidFill>
                                <a:srgbClr val="0000FF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5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2500" b="0" i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Q</m:t>
                              </m:r>
                            </m:num>
                            <m:den>
                              <m:r>
                                <a:rPr lang="en-US" sz="2500" b="0" i="0">
                                  <a:solidFill>
                                    <a:srgbClr val="0000FF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m:rPr>
                                  <m:sty m:val="p"/>
                                </m:rPr>
                                <a:rPr lang="en-US" sz="2500" b="0" i="0">
                                  <a:solidFill>
                                    <a:srgbClr val="0000FF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πT</m:t>
                              </m:r>
                            </m:den>
                          </m:f>
                          <m:r>
                            <m:rPr>
                              <m:sty m:val="p"/>
                            </m:rPr>
                            <a:rPr lang="en-US" sz="2500" b="0" i="0">
                              <a:solidFill>
                                <a:srgbClr val="0000FF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ln</m:t>
                          </m:r>
                          <m:f>
                            <m:fPr>
                              <m:ctrlPr>
                                <a:rPr lang="en-US" sz="2500" b="0" i="1">
                                  <a:solidFill>
                                    <a:srgbClr val="0000FF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500" b="0" i="1">
                                      <a:solidFill>
                                        <a:srgbClr val="0000FF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500" b="0" i="0">
                                      <a:solidFill>
                                        <a:srgbClr val="0000FF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r</m:t>
                                  </m:r>
                                </m:e>
                                <m:sub>
                                  <m:r>
                                    <a:rPr lang="en-US" sz="2500" b="0" i="0">
                                      <a:solidFill>
                                        <a:srgbClr val="0000FF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2500" b="0" i="1">
                                      <a:solidFill>
                                        <a:srgbClr val="0000FF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500" b="0" i="0">
                                      <a:solidFill>
                                        <a:srgbClr val="0000FF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r</m:t>
                                  </m:r>
                                </m:e>
                                <m:sub>
                                  <m:r>
                                    <a:rPr lang="en-US" sz="2500" b="0" i="0">
                                      <a:solidFill>
                                        <a:srgbClr val="0000FF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</m:oMath>
                      </m:oMathPara>
                    </a14:m>
                    <a:endParaRPr lang="en-GB" sz="2500" dirty="0">
                      <a:solidFill>
                        <a:srgbClr val="00B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9" name="TextBox 6">
                    <a:extLst>
                      <a:ext uri="{FF2B5EF4-FFF2-40B4-BE49-F238E27FC236}">
                        <a16:creationId xmlns:a16="http://schemas.microsoft.com/office/drawing/2014/main" id="{4948C145-A794-EE87-3720-B96965724C2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354267" y="247111"/>
                    <a:ext cx="1738520" cy="920728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LID4096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TextBox 6">
                    <a:extLst>
                      <a:ext uri="{FF2B5EF4-FFF2-40B4-BE49-F238E27FC236}">
                        <a16:creationId xmlns:a16="http://schemas.microsoft.com/office/drawing/2014/main" id="{E3316B75-0679-2B28-8C85-BBF5861036EC}"/>
                      </a:ext>
                    </a:extLst>
                  </p:cNvPr>
                  <p:cNvSpPr txBox="1"/>
                  <p:nvPr/>
                </p:nvSpPr>
                <p:spPr>
                  <a:xfrm>
                    <a:off x="920962" y="496613"/>
                    <a:ext cx="1450251" cy="920728"/>
                  </a:xfrm>
                  <a:prstGeom prst="rect">
                    <a:avLst/>
                  </a:prstGeom>
                  <a:noFill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0" tIns="0" rIns="0" bIns="0" rtlCol="0" anchor="t">
                    <a:noAutofit/>
                  </a:bodyPr>
                  <a:lstStyle>
                    <a:lvl1pPr marL="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500" b="1" i="1" smtClean="0">
                                  <a:solidFill>
                                    <a:srgbClr val="00B05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b="1" i="0">
                                  <a:solidFill>
                                    <a:srgbClr val="00B05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𝐡</m:t>
                              </m:r>
                            </m:e>
                            <m:sub>
                              <m:r>
                                <a:rPr lang="en-US" sz="2500" b="1" i="0">
                                  <a:solidFill>
                                    <a:srgbClr val="00B05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sz="2500" b="1" i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2500" b="1" i="1" smtClean="0">
                                  <a:solidFill>
                                    <a:srgbClr val="00B05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500" b="1" i="1" smtClean="0">
                                  <a:solidFill>
                                    <a:srgbClr val="00B05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a:rPr lang="en-US" sz="2500" b="1" i="0">
                                  <a:solidFill>
                                    <a:srgbClr val="00B05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𝐡</m:t>
                              </m:r>
                            </m:e>
                            <m:sub>
                              <m:r>
                                <a:rPr lang="en-US" sz="2500" b="1" i="0">
                                  <a:solidFill>
                                    <a:srgbClr val="00B05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oMath>
                      </m:oMathPara>
                    </a14:m>
                    <a:endParaRPr lang="en-GB" sz="2500" b="1" dirty="0">
                      <a:solidFill>
                        <a:srgbClr val="00B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2" name="TextBox 6">
                    <a:extLst>
                      <a:ext uri="{FF2B5EF4-FFF2-40B4-BE49-F238E27FC236}">
                        <a16:creationId xmlns:a16="http://schemas.microsoft.com/office/drawing/2014/main" id="{E3316B75-0679-2B28-8C85-BBF5861036E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20962" y="496613"/>
                    <a:ext cx="1450251" cy="920728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l="-8017"/>
                    </a:stretch>
                  </a:blipFill>
                </p:spPr>
                <p:txBody>
                  <a:bodyPr/>
                  <a:lstStyle/>
                  <a:p>
                    <a:r>
                      <a:rPr lang="LID4096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719587D2-9CE9-8011-1FEB-621C83BD2AF7}"/>
                </a:ext>
              </a:extLst>
            </p:cNvPr>
            <p:cNvSpPr/>
            <p:nvPr/>
          </p:nvSpPr>
          <p:spPr>
            <a:xfrm>
              <a:off x="1041742" y="331897"/>
              <a:ext cx="633149" cy="829364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</p:grpSp>
    </p:spTree>
    <p:extLst>
      <p:ext uri="{BB962C8B-B14F-4D97-AF65-F5344CB8AC3E}">
        <p14:creationId xmlns:p14="http://schemas.microsoft.com/office/powerpoint/2010/main" val="38237273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F90D4D-EDB1-0141-ECCE-6EEDAEBC05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031D6938-CB81-FD26-8BC5-B0ABEE8FED2F}"/>
              </a:ext>
            </a:extLst>
          </p:cNvPr>
          <p:cNvGrpSpPr/>
          <p:nvPr/>
        </p:nvGrpSpPr>
        <p:grpSpPr>
          <a:xfrm>
            <a:off x="5746047" y="150315"/>
            <a:ext cx="4728813" cy="2828104"/>
            <a:chOff x="3448779" y="-14434"/>
            <a:chExt cx="6207585" cy="3576902"/>
          </a:xfrm>
        </p:grpSpPr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29" name="Chart 28">
                  <a:extLst>
                    <a:ext uri="{FF2B5EF4-FFF2-40B4-BE49-F238E27FC236}">
                      <a16:creationId xmlns:a16="http://schemas.microsoft.com/office/drawing/2014/main" id="{8E5627B8-7FAE-0026-F073-4ABD120BEB7B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3826826702"/>
                    </p:ext>
                  </p:extLst>
                </p:nvPr>
              </p:nvGraphicFramePr>
              <p:xfrm>
                <a:off x="3448779" y="-14434"/>
                <a:ext cx="4309252" cy="3508876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2"/>
                </a:graphicData>
              </a:graphic>
            </p:graphicFrame>
          </mc:Choice>
          <mc:Fallback xmlns="">
            <p:graphicFrame>
              <p:nvGraphicFramePr>
                <p:cNvPr id="29" name="Chart 28">
                  <a:extLst>
                    <a:ext uri="{FF2B5EF4-FFF2-40B4-BE49-F238E27FC236}">
                      <a16:creationId xmlns:a16="http://schemas.microsoft.com/office/drawing/2014/main" id="{8E5627B8-7FAE-0026-F073-4ABD120BEB7B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3826826702"/>
                    </p:ext>
                  </p:extLst>
                </p:nvPr>
              </p:nvGraphicFramePr>
              <p:xfrm>
                <a:off x="3448779" y="-14434"/>
                <a:ext cx="4309252" cy="3508876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3"/>
                </a:graphicData>
              </a:graphic>
            </p:graphicFrame>
          </mc:Fallback>
        </mc:AlternateContent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A9B6088C-784A-BC7D-D8DD-E90B0DA6F88F}"/>
                </a:ext>
              </a:extLst>
            </p:cNvPr>
            <p:cNvCxnSpPr>
              <a:cxnSpLocks/>
            </p:cNvCxnSpPr>
            <p:nvPr/>
          </p:nvCxnSpPr>
          <p:spPr>
            <a:xfrm>
              <a:off x="6713597" y="1497720"/>
              <a:ext cx="0" cy="1196389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943D9FB4-9A51-78AD-0782-D5E407C0A30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33004" y="1271150"/>
              <a:ext cx="1736237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Arc 38">
              <a:extLst>
                <a:ext uri="{FF2B5EF4-FFF2-40B4-BE49-F238E27FC236}">
                  <a16:creationId xmlns:a16="http://schemas.microsoft.com/office/drawing/2014/main" id="{6A780904-32D1-9191-3899-B3B92454D26B}"/>
                </a:ext>
              </a:extLst>
            </p:cNvPr>
            <p:cNvSpPr/>
            <p:nvPr/>
          </p:nvSpPr>
          <p:spPr>
            <a:xfrm rot="21024171">
              <a:off x="4243163" y="1372082"/>
              <a:ext cx="5413201" cy="2190386"/>
            </a:xfrm>
            <a:prstGeom prst="arc">
              <a:avLst>
                <a:gd name="adj1" fmla="val 11638731"/>
                <a:gd name="adj2" fmla="val 17479487"/>
              </a:avLst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11">
                  <a:extLst>
                    <a:ext uri="{FF2B5EF4-FFF2-40B4-BE49-F238E27FC236}">
                      <a16:creationId xmlns:a16="http://schemas.microsoft.com/office/drawing/2014/main" id="{36A95FA4-E810-1A46-12F2-5BC4C32CC2C1}"/>
                    </a:ext>
                  </a:extLst>
                </p:cNvPr>
                <p:cNvSpPr txBox="1"/>
                <p:nvPr/>
              </p:nvSpPr>
              <p:spPr>
                <a:xfrm>
                  <a:off x="6811850" y="3244653"/>
                  <a:ext cx="804088" cy="23356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pt-BR" sz="12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𝑾</m:t>
                        </m:r>
                        <m:r>
                          <a:rPr lang="pt-BR" sz="12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pt-BR" sz="12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𝒖</m:t>
                        </m:r>
                        <m:r>
                          <a:rPr lang="pt-BR" sz="12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LID4096" sz="1200" b="1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42" name="TextBox 11">
                  <a:extLst>
                    <a:ext uri="{FF2B5EF4-FFF2-40B4-BE49-F238E27FC236}">
                      <a16:creationId xmlns:a16="http://schemas.microsoft.com/office/drawing/2014/main" id="{36A95FA4-E810-1A46-12F2-5BC4C32CC2C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11850" y="3244653"/>
                  <a:ext cx="804088" cy="233560"/>
                </a:xfrm>
                <a:prstGeom prst="rect">
                  <a:avLst/>
                </a:prstGeom>
                <a:blipFill>
                  <a:blip r:embed="rId4"/>
                  <a:stretch>
                    <a:fillRect t="-3226" b="-35484"/>
                  </a:stretch>
                </a:blipFill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0DDC58A7-188B-C0BA-F3A2-BC81AE7B50FF}"/>
              </a:ext>
            </a:extLst>
          </p:cNvPr>
          <p:cNvGrpSpPr/>
          <p:nvPr/>
        </p:nvGrpSpPr>
        <p:grpSpPr>
          <a:xfrm>
            <a:off x="1" y="3685815"/>
            <a:ext cx="3390440" cy="3172185"/>
            <a:chOff x="1" y="3685815"/>
            <a:chExt cx="3390440" cy="3172185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86AF2FB9-2A74-88CB-BDF8-2E86B7BC55AE}"/>
                </a:ext>
              </a:extLst>
            </p:cNvPr>
            <p:cNvSpPr txBox="1"/>
            <p:nvPr/>
          </p:nvSpPr>
          <p:spPr>
            <a:xfrm>
              <a:off x="1" y="5968060"/>
              <a:ext cx="3390440" cy="88994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txBody>
            <a:bodyPr wrap="square" anchor="ctr" anchorCtr="0">
              <a:noAutofit/>
            </a:bodyPr>
            <a:lstStyle>
              <a:defPPr>
                <a:defRPr lang="LID4096"/>
              </a:defPPr>
              <a:lvl1pPr algn="ctr">
                <a:defRPr sz="2800" b="1">
                  <a:solidFill>
                    <a:srgbClr val="0000FF"/>
                  </a:solidFill>
                </a:defRPr>
              </a:lvl1pPr>
            </a:lstStyle>
            <a:p>
              <a:r>
                <a:rPr lang="pt-BR" dirty="0"/>
                <a:t>Theis (1935)</a:t>
              </a:r>
              <a:endParaRPr lang="LID4096" dirty="0"/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9819B40A-FAF7-D768-7E7A-A53679AE94C5}"/>
                </a:ext>
              </a:extLst>
            </p:cNvPr>
            <p:cNvGrpSpPr/>
            <p:nvPr/>
          </p:nvGrpSpPr>
          <p:grpSpPr>
            <a:xfrm>
              <a:off x="240122" y="3685815"/>
              <a:ext cx="3150319" cy="2168230"/>
              <a:chOff x="124694" y="3319736"/>
              <a:chExt cx="3150319" cy="2168230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E91BE1FF-F06B-442B-B18E-F7AC35A6B272}"/>
                  </a:ext>
                </a:extLst>
              </p:cNvPr>
              <p:cNvGrpSpPr/>
              <p:nvPr/>
            </p:nvGrpSpPr>
            <p:grpSpPr>
              <a:xfrm>
                <a:off x="124694" y="3319736"/>
                <a:ext cx="3150319" cy="2168230"/>
                <a:chOff x="523700" y="1422728"/>
                <a:chExt cx="3150319" cy="2168230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4" name="TextBox 10">
                      <a:extLst>
                        <a:ext uri="{FF2B5EF4-FFF2-40B4-BE49-F238E27FC236}">
                          <a16:creationId xmlns:a16="http://schemas.microsoft.com/office/drawing/2014/main" id="{F7E24521-F4BE-23E6-1CE3-90036C72353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063387" y="2462822"/>
                      <a:ext cx="1610632" cy="1128136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txBody>
                    <a:bodyPr wrap="square" lIns="0" tIns="0" rIns="0" bIns="0" rtlCol="0" anchor="ctr" anchorCtr="0">
                      <a:noAutofit/>
                    </a:bodyPr>
                    <a:lstStyle>
                      <a:lvl1pPr marL="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1pPr>
                      <a:lvl2pPr marL="4572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2pPr>
                      <a:lvl3pPr marL="9144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pt-BR" sz="3500" b="0" i="0">
                              <a:latin typeface="Cambria Math" panose="02040503050406030204" pitchFamily="18" charset="0"/>
                            </a:rPr>
                            <m:t>u</m:t>
                          </m:r>
                        </m:oMath>
                      </a14:m>
                      <a:r>
                        <a:rPr lang="pt-BR" sz="3500" b="0" dirty="0"/>
                        <a:t>= </a:t>
                      </a:r>
                      <a14:m>
                        <m:oMath xmlns:m="http://schemas.openxmlformats.org/officeDocument/2006/math">
                          <m:f>
                            <m:fPr>
                              <m:ctrlPr>
                                <a:rPr lang="pt-BR" sz="3500" b="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pt-BR" sz="3500" b="1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sz="3500" b="1" i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𝐫</m:t>
                                  </m:r>
                                </m:e>
                                <m:sup>
                                  <m:r>
                                    <a:rPr lang="pt-BR" sz="3500" b="1" i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  <m:r>
                                <a:rPr lang="pt-BR" sz="3500" b="1" i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𝐒</m:t>
                              </m:r>
                            </m:num>
                            <m:den>
                              <m:r>
                                <a:rPr lang="pt-BR" sz="3500" b="0" i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m:rPr>
                                  <m:sty m:val="p"/>
                                </m:rPr>
                                <a:rPr lang="pt-BR" sz="3500" b="0" i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Tt</m:t>
                              </m:r>
                            </m:den>
                          </m:f>
                        </m:oMath>
                      </a14:m>
                      <a:endParaRPr lang="LID4096" sz="3500" dirty="0"/>
                    </a:p>
                  </p:txBody>
                </p:sp>
              </mc:Choice>
              <mc:Fallback xmlns="">
                <p:sp>
                  <p:nvSpPr>
                    <p:cNvPr id="24" name="TextBox 10">
                      <a:extLst>
                        <a:ext uri="{FF2B5EF4-FFF2-40B4-BE49-F238E27FC236}">
                          <a16:creationId xmlns:a16="http://schemas.microsoft.com/office/drawing/2014/main" id="{F7E24521-F4BE-23E6-1CE3-90036C72353E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063387" y="2462822"/>
                      <a:ext cx="1610632" cy="1128136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 b="-2139"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LID4096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" name="TextBox 11">
                      <a:extLst>
                        <a:ext uri="{FF2B5EF4-FFF2-40B4-BE49-F238E27FC236}">
                          <a16:creationId xmlns:a16="http://schemas.microsoft.com/office/drawing/2014/main" id="{1F3C699D-77EB-3142-E79A-C6DCE3567CC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23700" y="1422728"/>
                      <a:ext cx="2561047" cy="85307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noAutofit/>
                    </a:bodyPr>
                    <a:lstStyle>
                      <a:lvl1pPr marL="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1pPr>
                      <a:lvl2pPr marL="4572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2pPr>
                      <a:lvl3pPr marL="9144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r>
                        <a:rPr lang="pt-BR" sz="3000" b="0" dirty="0">
                          <a:solidFill>
                            <a:srgbClr val="FF0000"/>
                          </a:solidFill>
                        </a:rPr>
                        <a:t>s = </a:t>
                      </a:r>
                      <a14:m>
                        <m:oMath xmlns:m="http://schemas.openxmlformats.org/officeDocument/2006/math">
                          <m:f>
                            <m:fPr>
                              <m:ctrlPr>
                                <a:rPr lang="pt-BR" sz="3000" b="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pt-BR" sz="3000" i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Q</m:t>
                              </m:r>
                            </m:num>
                            <m:den>
                              <m:r>
                                <a:rPr lang="pt-BR" sz="3000" b="0" i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m:rPr>
                                  <m:sty m:val="p"/>
                                </m:rPr>
                                <a:rPr lang="pt-BR" sz="3000" b="0" i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π</m:t>
                              </m:r>
                              <m:r>
                                <m:rPr>
                                  <m:sty m:val="p"/>
                                </m:rPr>
                                <a:rPr lang="pt-BR" sz="3000" b="0" i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den>
                          </m:f>
                          <m:r>
                            <m:rPr>
                              <m:sty m:val="p"/>
                            </m:rPr>
                            <a:rPr lang="pt-BR" sz="3000" b="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W</m:t>
                          </m:r>
                          <m:r>
                            <a:rPr lang="pt-BR" sz="3000" b="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pt-BR" sz="3000" b="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u</m:t>
                          </m:r>
                          <m:r>
                            <a:rPr lang="pt-BR" sz="3000" b="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oMath>
                      </a14:m>
                      <a:endParaRPr lang="LID4096" sz="3000" dirty="0"/>
                    </a:p>
                  </p:txBody>
                </p:sp>
              </mc:Choice>
              <mc:Fallback xmlns="">
                <p:sp>
                  <p:nvSpPr>
                    <p:cNvPr id="4" name="TextBox 11">
                      <a:extLst>
                        <a:ext uri="{FF2B5EF4-FFF2-40B4-BE49-F238E27FC236}">
                          <a16:creationId xmlns:a16="http://schemas.microsoft.com/office/drawing/2014/main" id="{1F3C699D-77EB-3142-E79A-C6DCE3567CC3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23700" y="1422728"/>
                      <a:ext cx="2561047" cy="853074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 l="-9026" t="-142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LID4096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3" name="TextBox 11">
                <a:extLst>
                  <a:ext uri="{FF2B5EF4-FFF2-40B4-BE49-F238E27FC236}">
                    <a16:creationId xmlns:a16="http://schemas.microsoft.com/office/drawing/2014/main" id="{6C47266D-9ACC-87F4-999F-015E4A2C37D7}"/>
                  </a:ext>
                </a:extLst>
              </p:cNvPr>
              <p:cNvSpPr txBox="1"/>
              <p:nvPr/>
            </p:nvSpPr>
            <p:spPr>
              <a:xfrm>
                <a:off x="157645" y="4172810"/>
                <a:ext cx="761495" cy="4482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pt-BR" sz="3000" b="0" dirty="0">
                    <a:solidFill>
                      <a:srgbClr val="FF0000"/>
                    </a:solidFill>
                  </a:rPr>
                  <a:t>s =</a:t>
                </a:r>
                <a:endParaRPr lang="LID4096" sz="3000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TextBox 11">
                    <a:extLst>
                      <a:ext uri="{FF2B5EF4-FFF2-40B4-BE49-F238E27FC236}">
                        <a16:creationId xmlns:a16="http://schemas.microsoft.com/office/drawing/2014/main" id="{28BEA09F-21B4-0FDC-A1A8-A8CF2CE647D8}"/>
                      </a:ext>
                    </a:extLst>
                  </p:cNvPr>
                  <p:cNvSpPr txBox="1"/>
                  <p:nvPr/>
                </p:nvSpPr>
                <p:spPr>
                  <a:xfrm>
                    <a:off x="840096" y="4224272"/>
                    <a:ext cx="517593" cy="496564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noAutofit/>
                  </a:bodyPr>
                  <a:lstStyle>
                    <a:lvl1pPr marL="0" indent="0">
                      <a:defRPr sz="1100"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pt-BR" sz="24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oMath>
                      </m:oMathPara>
                    </a14:m>
                    <a:endParaRPr lang="LID4096" sz="2400" dirty="0"/>
                  </a:p>
                </p:txBody>
              </p:sp>
            </mc:Choice>
            <mc:Fallback xmlns="">
              <p:sp>
                <p:nvSpPr>
                  <p:cNvPr id="20" name="TextBox 11">
                    <a:extLst>
                      <a:ext uri="{FF2B5EF4-FFF2-40B4-BE49-F238E27FC236}">
                        <a16:creationId xmlns:a16="http://schemas.microsoft.com/office/drawing/2014/main" id="{28BEA09F-21B4-0FDC-A1A8-A8CF2CE647D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40096" y="4224272"/>
                    <a:ext cx="517593" cy="496564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LID4096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TextBox 11">
                  <a:extLst>
                    <a:ext uri="{FF2B5EF4-FFF2-40B4-BE49-F238E27FC236}">
                      <a16:creationId xmlns:a16="http://schemas.microsoft.com/office/drawing/2014/main" id="{9D8B8266-564A-87C2-B51C-D414488BBA21}"/>
                    </a:ext>
                  </a:extLst>
                </p:cNvPr>
                <p:cNvSpPr txBox="1"/>
                <p:nvPr/>
              </p:nvSpPr>
              <p:spPr>
                <a:xfrm>
                  <a:off x="952465" y="5073049"/>
                  <a:ext cx="517593" cy="49656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noAutofit/>
                </a:bodyPr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pt-BR" sz="2400" b="0" i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K</m:t>
                        </m:r>
                      </m:oMath>
                    </m:oMathPara>
                  </a14:m>
                  <a:endParaRPr lang="LID4096" sz="2400" dirty="0"/>
                </a:p>
              </p:txBody>
            </p:sp>
          </mc:Choice>
          <mc:Fallback xmlns="">
            <p:sp>
              <p:nvSpPr>
                <p:cNvPr id="70" name="TextBox 11">
                  <a:extLst>
                    <a:ext uri="{FF2B5EF4-FFF2-40B4-BE49-F238E27FC236}">
                      <a16:creationId xmlns:a16="http://schemas.microsoft.com/office/drawing/2014/main" id="{9D8B8266-564A-87C2-B51C-D414488BBA2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2465" y="5073049"/>
                  <a:ext cx="517593" cy="496564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TextBox 11">
                  <a:extLst>
                    <a:ext uri="{FF2B5EF4-FFF2-40B4-BE49-F238E27FC236}">
                      <a16:creationId xmlns:a16="http://schemas.microsoft.com/office/drawing/2014/main" id="{0854A895-276E-BF38-E07C-DE403AE291B7}"/>
                    </a:ext>
                  </a:extLst>
                </p:cNvPr>
                <p:cNvSpPr txBox="1"/>
                <p:nvPr/>
              </p:nvSpPr>
              <p:spPr>
                <a:xfrm>
                  <a:off x="957746" y="5499762"/>
                  <a:ext cx="517593" cy="49656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noAutofit/>
                </a:bodyPr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pt-BR" sz="2400" b="0" i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b</m:t>
                        </m:r>
                      </m:oMath>
                    </m:oMathPara>
                  </a14:m>
                  <a:endParaRPr lang="LID4096" sz="2400" dirty="0"/>
                </a:p>
              </p:txBody>
            </p:sp>
          </mc:Choice>
          <mc:Fallback xmlns="">
            <p:sp>
              <p:nvSpPr>
                <p:cNvPr id="71" name="TextBox 11">
                  <a:extLst>
                    <a:ext uri="{FF2B5EF4-FFF2-40B4-BE49-F238E27FC236}">
                      <a16:creationId xmlns:a16="http://schemas.microsoft.com/office/drawing/2014/main" id="{0854A895-276E-BF38-E07C-DE403AE291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7746" y="5499762"/>
                  <a:ext cx="517593" cy="496564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AD805CD6-DA64-678E-5E5A-65B00B2FEDEC}"/>
              </a:ext>
            </a:extLst>
          </p:cNvPr>
          <p:cNvGrpSpPr>
            <a:grpSpLocks noChangeAspect="1"/>
          </p:cNvGrpSpPr>
          <p:nvPr/>
        </p:nvGrpSpPr>
        <p:grpSpPr>
          <a:xfrm>
            <a:off x="118517" y="49312"/>
            <a:ext cx="3390440" cy="2391200"/>
            <a:chOff x="3663703" y="3411086"/>
            <a:chExt cx="4806283" cy="3389762"/>
          </a:xfrm>
        </p:grpSpPr>
        <p:sp>
          <p:nvSpPr>
            <p:cNvPr id="85" name="Arrow: Right 84">
              <a:extLst>
                <a:ext uri="{FF2B5EF4-FFF2-40B4-BE49-F238E27FC236}">
                  <a16:creationId xmlns:a16="http://schemas.microsoft.com/office/drawing/2014/main" id="{8A9B2C15-D402-388C-CF98-FEF1650D615E}"/>
                </a:ext>
              </a:extLst>
            </p:cNvPr>
            <p:cNvSpPr/>
            <p:nvPr/>
          </p:nvSpPr>
          <p:spPr>
            <a:xfrm rot="2064798">
              <a:off x="4760699" y="3756096"/>
              <a:ext cx="278764" cy="326277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E6D84DC0-6706-CE0F-53DC-1DB159702788}"/>
                </a:ext>
              </a:extLst>
            </p:cNvPr>
            <p:cNvSpPr/>
            <p:nvPr/>
          </p:nvSpPr>
          <p:spPr>
            <a:xfrm>
              <a:off x="3663703" y="3411086"/>
              <a:ext cx="4806283" cy="338976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 sz="1200"/>
            </a:p>
          </p:txBody>
        </p:sp>
        <p:pic>
          <p:nvPicPr>
            <p:cNvPr id="87" name="Picture 86">
              <a:extLst>
                <a:ext uri="{FF2B5EF4-FFF2-40B4-BE49-F238E27FC236}">
                  <a16:creationId xmlns:a16="http://schemas.microsoft.com/office/drawing/2014/main" id="{91F6CCCC-07AE-1F81-3357-F31DCC1CC63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770739" y="3494442"/>
              <a:ext cx="4607477" cy="3220615"/>
            </a:xfrm>
            <a:prstGeom prst="rect">
              <a:avLst/>
            </a:prstGeom>
          </p:spPr>
        </p:pic>
        <p:sp>
          <p:nvSpPr>
            <p:cNvPr id="88" name="Arrow: Right 87">
              <a:extLst>
                <a:ext uri="{FF2B5EF4-FFF2-40B4-BE49-F238E27FC236}">
                  <a16:creationId xmlns:a16="http://schemas.microsoft.com/office/drawing/2014/main" id="{CCD3E8CB-3198-141A-A015-C14A1C801661}"/>
                </a:ext>
              </a:extLst>
            </p:cNvPr>
            <p:cNvSpPr/>
            <p:nvPr/>
          </p:nvSpPr>
          <p:spPr>
            <a:xfrm rot="9344133">
              <a:off x="7725233" y="5303942"/>
              <a:ext cx="278764" cy="326277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89" name="Arrow: Right 88">
              <a:extLst>
                <a:ext uri="{FF2B5EF4-FFF2-40B4-BE49-F238E27FC236}">
                  <a16:creationId xmlns:a16="http://schemas.microsoft.com/office/drawing/2014/main" id="{CACE24B6-6340-9E7A-1FE9-690B1FC67844}"/>
                </a:ext>
              </a:extLst>
            </p:cNvPr>
            <p:cNvSpPr/>
            <p:nvPr/>
          </p:nvSpPr>
          <p:spPr>
            <a:xfrm rot="9344133">
              <a:off x="7725231" y="5786077"/>
              <a:ext cx="278764" cy="326277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41F42499-F055-E12F-569E-6BFFA0A52C66}"/>
                </a:ext>
              </a:extLst>
            </p:cNvPr>
            <p:cNvSpPr/>
            <p:nvPr/>
          </p:nvSpPr>
          <p:spPr>
            <a:xfrm>
              <a:off x="4389030" y="6155221"/>
              <a:ext cx="258500" cy="276225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5803B6A6-D07E-1EAD-E751-BE5D5F676D3A}"/>
                </a:ext>
              </a:extLst>
            </p:cNvPr>
            <p:cNvSpPr/>
            <p:nvPr/>
          </p:nvSpPr>
          <p:spPr>
            <a:xfrm>
              <a:off x="5061904" y="6155221"/>
              <a:ext cx="258500" cy="276225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92" name="TextBox 4">
              <a:extLst>
                <a:ext uri="{FF2B5EF4-FFF2-40B4-BE49-F238E27FC236}">
                  <a16:creationId xmlns:a16="http://schemas.microsoft.com/office/drawing/2014/main" id="{DB8A63BB-B793-CD5B-1F29-C2F3C5C9B59E}"/>
                </a:ext>
              </a:extLst>
            </p:cNvPr>
            <p:cNvSpPr txBox="1"/>
            <p:nvPr/>
          </p:nvSpPr>
          <p:spPr>
            <a:xfrm>
              <a:off x="6463324" y="3552992"/>
              <a:ext cx="969661" cy="468946"/>
            </a:xfrm>
            <a:prstGeom prst="rect">
              <a:avLst/>
            </a:prstGeom>
            <a:solidFill>
              <a:schemeClr val="bg1"/>
            </a:solidFill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lIns="0" tIns="0" rIns="0" bIns="0" rtlCol="0" anchor="t">
              <a:noAutofit/>
            </a:bodyPr>
            <a:lstStyle>
              <a:lvl1pPr marL="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GB" sz="1600" b="1" dirty="0">
                  <a:solidFill>
                    <a:srgbClr val="0000FF"/>
                  </a:solidFill>
                </a:rPr>
                <a:t>Q(m</a:t>
              </a:r>
              <a:r>
                <a:rPr lang="en-GB" sz="1600" b="1" baseline="30000" dirty="0">
                  <a:solidFill>
                    <a:srgbClr val="0000FF"/>
                  </a:solidFill>
                </a:rPr>
                <a:t>3</a:t>
              </a:r>
              <a:r>
                <a:rPr lang="en-GB" sz="1600" b="1" dirty="0">
                  <a:solidFill>
                    <a:srgbClr val="0000FF"/>
                  </a:solidFill>
                </a:rPr>
                <a:t>/d)</a:t>
              </a:r>
            </a:p>
          </p:txBody>
        </p: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A00D3EED-CBE7-8C09-BEE7-C6ACB6B24436}"/>
              </a:ext>
            </a:extLst>
          </p:cNvPr>
          <p:cNvGrpSpPr/>
          <p:nvPr/>
        </p:nvGrpSpPr>
        <p:grpSpPr>
          <a:xfrm>
            <a:off x="3603930" y="3039618"/>
            <a:ext cx="8285246" cy="3757256"/>
            <a:chOff x="3603930" y="3039618"/>
            <a:chExt cx="8285246" cy="3757256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51E9F125-1A79-D3B2-DCA3-BCF594896447}"/>
                </a:ext>
              </a:extLst>
            </p:cNvPr>
            <p:cNvGrpSpPr/>
            <p:nvPr/>
          </p:nvGrpSpPr>
          <p:grpSpPr>
            <a:xfrm>
              <a:off x="3603930" y="3039618"/>
              <a:ext cx="7994180" cy="3757256"/>
              <a:chOff x="3603930" y="3039618"/>
              <a:chExt cx="7994180" cy="3757256"/>
            </a:xfrm>
          </p:grpSpPr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5F2575C5-E612-9337-F785-3576D081F7C9}"/>
                  </a:ext>
                </a:extLst>
              </p:cNvPr>
              <p:cNvGrpSpPr/>
              <p:nvPr/>
            </p:nvGrpSpPr>
            <p:grpSpPr>
              <a:xfrm>
                <a:off x="3603930" y="3039618"/>
                <a:ext cx="7994180" cy="3537314"/>
                <a:chOff x="3586634" y="3106332"/>
                <a:chExt cx="7994180" cy="3537314"/>
              </a:xfrm>
            </p:grpSpPr>
            <p:grpSp>
              <p:nvGrpSpPr>
                <p:cNvPr id="57" name="Group 56">
                  <a:extLst>
                    <a:ext uri="{FF2B5EF4-FFF2-40B4-BE49-F238E27FC236}">
                      <a16:creationId xmlns:a16="http://schemas.microsoft.com/office/drawing/2014/main" id="{2E9DC431-44FC-F1DD-061D-49D700D9D2DF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3586634" y="3106332"/>
                  <a:ext cx="5424818" cy="3537314"/>
                  <a:chOff x="3390440" y="3118736"/>
                  <a:chExt cx="5661049" cy="3691351"/>
                </a:xfrm>
              </p:grpSpPr>
              <p:sp>
                <p:nvSpPr>
                  <p:cNvPr id="53" name="Rectangle 52">
                    <a:extLst>
                      <a:ext uri="{FF2B5EF4-FFF2-40B4-BE49-F238E27FC236}">
                        <a16:creationId xmlns:a16="http://schemas.microsoft.com/office/drawing/2014/main" id="{D0706A6D-6ED5-48AB-93E3-878C75899161}"/>
                      </a:ext>
                    </a:extLst>
                  </p:cNvPr>
                  <p:cNvSpPr/>
                  <p:nvPr/>
                </p:nvSpPr>
                <p:spPr>
                  <a:xfrm>
                    <a:off x="3390440" y="3118736"/>
                    <a:ext cx="5661049" cy="3691351"/>
                  </a:xfrm>
                  <a:prstGeom prst="rect">
                    <a:avLst/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LID4096"/>
                  </a:p>
                </p:txBody>
              </p:sp>
              <p:pic>
                <p:nvPicPr>
                  <p:cNvPr id="52" name="Picture 51">
                    <a:extLst>
                      <a:ext uri="{FF2B5EF4-FFF2-40B4-BE49-F238E27FC236}">
                        <a16:creationId xmlns:a16="http://schemas.microsoft.com/office/drawing/2014/main" id="{E06F7256-5457-CAEF-BC39-0A6D7030AA2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11"/>
                  <a:srcRect b="4328"/>
                  <a:stretch/>
                </p:blipFill>
                <p:spPr>
                  <a:xfrm>
                    <a:off x="3496015" y="3205171"/>
                    <a:ext cx="5454488" cy="3493645"/>
                  </a:xfrm>
                  <a:prstGeom prst="rect">
                    <a:avLst/>
                  </a:prstGeom>
                </p:spPr>
              </p:pic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9" name="TextBox 11">
                      <a:extLst>
                        <a:ext uri="{FF2B5EF4-FFF2-40B4-BE49-F238E27FC236}">
                          <a16:creationId xmlns:a16="http://schemas.microsoft.com/office/drawing/2014/main" id="{F7DDD5EA-B364-61E0-E81B-3C04A01E207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658398" y="4126064"/>
                      <a:ext cx="1922416" cy="44145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noAutofit/>
                    </a:bodyPr>
                    <a:lstStyle>
                      <a:lvl1pPr marL="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1pPr>
                      <a:lvl2pPr marL="4572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2pPr>
                      <a:lvl3pPr marL="9144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r>
                        <a:rPr lang="pt-BR" sz="2600" b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S =</a:t>
                      </a:r>
                      <a14:m>
                        <m:oMath xmlns:m="http://schemas.openxmlformats.org/officeDocument/2006/math">
                          <m:d>
                            <m:dPr>
                              <m:ctrlPr>
                                <a:rPr lang="en-US" sz="26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6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600" b="1" i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𝐡</m:t>
                                  </m:r>
                                </m:e>
                                <m:sub>
                                  <m:r>
                                    <a:rPr lang="pt-BR" sz="2600" b="1" i="0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𝟎</m:t>
                                  </m:r>
                                </m:sub>
                              </m:sSub>
                              <m:r>
                                <a:rPr lang="en-US" sz="2600" b="1" i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pt-BR" sz="2600" b="1" i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𝐡</m:t>
                              </m:r>
                            </m:e>
                          </m:d>
                        </m:oMath>
                      </a14:m>
                      <a:endParaRPr lang="LID4096" sz="2600" b="1" dirty="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59" name="TextBox 11">
                      <a:extLst>
                        <a:ext uri="{FF2B5EF4-FFF2-40B4-BE49-F238E27FC236}">
                          <a16:creationId xmlns:a16="http://schemas.microsoft.com/office/drawing/2014/main" id="{F7DDD5EA-B364-61E0-E81B-3C04A01E2073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658398" y="4126064"/>
                      <a:ext cx="1922416" cy="441457"/>
                    </a:xfrm>
                    <a:prstGeom prst="rect">
                      <a:avLst/>
                    </a:prstGeom>
                    <a:blipFill>
                      <a:blip r:embed="rId12"/>
                      <a:stretch>
                        <a:fillRect l="-5063" t="-23611" b="-3611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LID4096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61" name="TextBox 4">
                  <a:extLst>
                    <a:ext uri="{FF2B5EF4-FFF2-40B4-BE49-F238E27FC236}">
                      <a16:creationId xmlns:a16="http://schemas.microsoft.com/office/drawing/2014/main" id="{6E4C8E95-A669-F337-47A7-3723DA3E1165}"/>
                    </a:ext>
                  </a:extLst>
                </p:cNvPr>
                <p:cNvSpPr txBox="1"/>
                <p:nvPr/>
              </p:nvSpPr>
              <p:spPr>
                <a:xfrm>
                  <a:off x="6718946" y="3246225"/>
                  <a:ext cx="1405268" cy="679613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lIns="0" tIns="0" rIns="0" bIns="0" rtlCol="0" anchor="t">
                  <a:noAutofit/>
                </a:bodyPr>
                <a:lstStyle>
                  <a:lvl1pPr marL="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GB" sz="2500" b="1" dirty="0">
                      <a:solidFill>
                        <a:srgbClr val="0000FF"/>
                      </a:solidFill>
                    </a:rPr>
                    <a:t>Q(m</a:t>
                  </a:r>
                  <a:r>
                    <a:rPr lang="en-GB" sz="2500" b="1" baseline="30000" dirty="0">
                      <a:solidFill>
                        <a:srgbClr val="0000FF"/>
                      </a:solidFill>
                    </a:rPr>
                    <a:t>3</a:t>
                  </a:r>
                  <a:r>
                    <a:rPr lang="en-GB" sz="2500" b="1" dirty="0">
                      <a:solidFill>
                        <a:srgbClr val="0000FF"/>
                      </a:solidFill>
                    </a:rPr>
                    <a:t>/d)</a:t>
                  </a:r>
                </a:p>
              </p:txBody>
            </p:sp>
          </p:grpSp>
          <p:cxnSp>
            <p:nvCxnSpPr>
              <p:cNvPr id="63" name="Straight Arrow Connector 62">
                <a:extLst>
                  <a:ext uri="{FF2B5EF4-FFF2-40B4-BE49-F238E27FC236}">
                    <a16:creationId xmlns:a16="http://schemas.microsoft.com/office/drawing/2014/main" id="{7C02C3BE-F2B6-DA2B-00FB-1F5FD27B695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69117" y="6665936"/>
                <a:ext cx="1035889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4" name="TextBox 4">
                <a:extLst>
                  <a:ext uri="{FF2B5EF4-FFF2-40B4-BE49-F238E27FC236}">
                    <a16:creationId xmlns:a16="http://schemas.microsoft.com/office/drawing/2014/main" id="{4F7D929D-894B-AC8C-621B-653821DEC0EE}"/>
                  </a:ext>
                </a:extLst>
              </p:cNvPr>
              <p:cNvSpPr txBox="1"/>
              <p:nvPr/>
            </p:nvSpPr>
            <p:spPr>
              <a:xfrm>
                <a:off x="5519032" y="6435468"/>
                <a:ext cx="527084" cy="361406"/>
              </a:xfrm>
              <a:prstGeom prst="rect">
                <a:avLst/>
              </a:prstGeom>
              <a:solidFill>
                <a:srgbClr val="FFFF00"/>
              </a:solidFill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0" tIns="0" rIns="0" bIns="0" rtlCol="0" anchor="ctr" anchorCtr="0">
                <a:noAutofit/>
              </a:bodyPr>
              <a:lstStyle>
                <a:lvl1pPr marL="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GB" sz="2800" b="1" dirty="0"/>
                  <a:t>R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TextBox 1">
                  <a:extLst>
                    <a:ext uri="{FF2B5EF4-FFF2-40B4-BE49-F238E27FC236}">
                      <a16:creationId xmlns:a16="http://schemas.microsoft.com/office/drawing/2014/main" id="{CD2CB42A-AD87-AA38-A458-EE20D738C3FF}"/>
                    </a:ext>
                  </a:extLst>
                </p:cNvPr>
                <p:cNvSpPr txBox="1"/>
                <p:nvPr/>
              </p:nvSpPr>
              <p:spPr>
                <a:xfrm>
                  <a:off x="9774853" y="5424237"/>
                  <a:ext cx="2114323" cy="647613"/>
                </a:xfrm>
                <a:prstGeom prst="rect">
                  <a:avLst/>
                </a:prstGeom>
                <a:noFill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0" tIns="0" rIns="0" bIns="0" rtlCol="0" anchor="t">
                  <a:spAutoFit/>
                </a:bodyPr>
                <a:lstStyle>
                  <a:lvl1pPr marL="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1" i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𝐐</m:t>
                        </m:r>
                        <m:r>
                          <a:rPr lang="en-US" sz="2000" b="1" i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2000" b="1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1" i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  <m:r>
                              <a:rPr lang="en-US" sz="2000" b="1" i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𝛑</m:t>
                            </m:r>
                            <m:r>
                              <a:rPr lang="en-US" sz="2000" b="1" i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𝐓</m:t>
                            </m:r>
                            <m:d>
                              <m:dPr>
                                <m:ctrlPr>
                                  <a:rPr lang="en-US" sz="2000" b="1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b="1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000" b="1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𝒉</m:t>
                                    </m:r>
                                  </m:e>
                                  <m:sub>
                                    <m:r>
                                      <a:rPr lang="en-US" sz="2000" b="1" i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  <m:r>
                                  <a:rPr lang="en-US" sz="2000" b="1" i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000" b="1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000" b="1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𝒉</m:t>
                                    </m:r>
                                  </m:e>
                                  <m:sub>
                                    <m:r>
                                      <a:rPr lang="en-US" sz="2000" b="1" i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e>
                            </m:d>
                          </m:num>
                          <m:den>
                            <m:r>
                              <a:rPr lang="en-US" sz="2000" b="1" i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𝐥𝐧</m:t>
                            </m:r>
                            <m:d>
                              <m:dPr>
                                <m:ctrlPr>
                                  <a:rPr lang="en-US" sz="2000" b="1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type m:val="lin"/>
                                    <m:ctrlPr>
                                      <a:rPr lang="en-US" sz="2000" b="1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sz="2000" b="1" i="1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1" i="0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𝐫</m:t>
                                        </m:r>
                                      </m:e>
                                      <m:sub>
                                        <m:r>
                                          <a:rPr lang="en-US" sz="2000" b="1" i="0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sz="2000" b="1" i="1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1" i="0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𝐫</m:t>
                                        </m:r>
                                      </m:e>
                                      <m:sub>
                                        <m:r>
                                          <a:rPr lang="en-US" sz="2000" b="1" i="0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𝟏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d>
                          </m:den>
                        </m:f>
                      </m:oMath>
                    </m:oMathPara>
                  </a14:m>
                  <a:endParaRPr lang="en-GB" sz="2000" b="1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77" name="TextBox 1">
                  <a:extLst>
                    <a:ext uri="{FF2B5EF4-FFF2-40B4-BE49-F238E27FC236}">
                      <a16:creationId xmlns:a16="http://schemas.microsoft.com/office/drawing/2014/main" id="{CD2CB42A-AD87-AA38-A458-EE20D738C3F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74853" y="5424237"/>
                  <a:ext cx="2114323" cy="647613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2E8F7E59-A8CC-966C-33D4-D880FD6FBA81}"/>
                </a:ext>
              </a:extLst>
            </p:cNvPr>
            <p:cNvCxnSpPr>
              <a:cxnSpLocks/>
            </p:cNvCxnSpPr>
            <p:nvPr/>
          </p:nvCxnSpPr>
          <p:spPr>
            <a:xfrm>
              <a:off x="9462503" y="4144369"/>
              <a:ext cx="0" cy="270879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83289EC7-9B61-7905-EE9A-E4C101DA8BD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21947" y="4118242"/>
              <a:ext cx="206619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2E484120-9CB9-0214-10D3-0D186D3BE81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78551" y="4444816"/>
              <a:ext cx="206619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A6307D66-C511-5990-E6C6-31F938A3C73B}"/>
                </a:ext>
              </a:extLst>
            </p:cNvPr>
            <p:cNvSpPr/>
            <p:nvPr/>
          </p:nvSpPr>
          <p:spPr>
            <a:xfrm>
              <a:off x="5128846" y="6146260"/>
              <a:ext cx="339602" cy="266770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</p:grp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41D2E039-CDBD-4CAE-EE76-ADC0B3FBDC03}"/>
              </a:ext>
            </a:extLst>
          </p:cNvPr>
          <p:cNvCxnSpPr>
            <a:cxnSpLocks/>
          </p:cNvCxnSpPr>
          <p:nvPr/>
        </p:nvCxnSpPr>
        <p:spPr>
          <a:xfrm>
            <a:off x="577194" y="2657331"/>
            <a:ext cx="1185197" cy="17552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4">
            <a:extLst>
              <a:ext uri="{FF2B5EF4-FFF2-40B4-BE49-F238E27FC236}">
                <a16:creationId xmlns:a16="http://schemas.microsoft.com/office/drawing/2014/main" id="{32A96B35-A670-A808-FC28-413788980043}"/>
              </a:ext>
            </a:extLst>
          </p:cNvPr>
          <p:cNvSpPr txBox="1"/>
          <p:nvPr/>
        </p:nvSpPr>
        <p:spPr>
          <a:xfrm>
            <a:off x="792273" y="2509011"/>
            <a:ext cx="757102" cy="283830"/>
          </a:xfrm>
          <a:prstGeom prst="rect">
            <a:avLst/>
          </a:prstGeom>
          <a:solidFill>
            <a:srgbClr val="FFFF00"/>
          </a:solid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lIns="0" tIns="0" rIns="0" bIns="0" rtlCol="0" anchor="ctr" anchorCtr="0">
            <a:no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1600" b="1" dirty="0"/>
              <a:t>R</a:t>
            </a:r>
            <a:r>
              <a:rPr lang="en-GB" sz="1600" b="1" baseline="-40000" dirty="0"/>
              <a:t>1     </a:t>
            </a:r>
            <a:r>
              <a:rPr lang="en-GB" sz="1600" b="1" dirty="0"/>
              <a:t>R</a:t>
            </a:r>
            <a:r>
              <a:rPr lang="en-GB" sz="1600" b="1" baseline="-40000" dirty="0"/>
              <a:t>2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D2F141AA-D734-E5CE-912E-902C66FA0B24}"/>
              </a:ext>
            </a:extLst>
          </p:cNvPr>
          <p:cNvSpPr/>
          <p:nvPr/>
        </p:nvSpPr>
        <p:spPr>
          <a:xfrm>
            <a:off x="0" y="0"/>
            <a:ext cx="3705099" cy="2911802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3CBE07D-D32C-CCC9-F9EB-D28AE1FE8500}"/>
              </a:ext>
            </a:extLst>
          </p:cNvPr>
          <p:cNvSpPr txBox="1"/>
          <p:nvPr/>
        </p:nvSpPr>
        <p:spPr>
          <a:xfrm rot="16200000">
            <a:off x="4482964" y="1147711"/>
            <a:ext cx="1736681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rgbClr val="FF0000"/>
                </a:solidFill>
              </a:rPr>
              <a:t>Rebaixamento</a:t>
            </a:r>
            <a:endParaRPr lang="LID4096" b="1" dirty="0">
              <a:solidFill>
                <a:srgbClr val="FF0000"/>
              </a:solidFill>
            </a:endParaRPr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2485CC36-1AC2-121B-9D41-8E548F19C8EB}"/>
              </a:ext>
            </a:extLst>
          </p:cNvPr>
          <p:cNvGrpSpPr/>
          <p:nvPr/>
        </p:nvGrpSpPr>
        <p:grpSpPr>
          <a:xfrm>
            <a:off x="9517409" y="632615"/>
            <a:ext cx="2295591" cy="1503292"/>
            <a:chOff x="9588137" y="1337958"/>
            <a:chExt cx="2295591" cy="1503292"/>
          </a:xfrm>
        </p:grpSpPr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EAD821F9-FB2E-2982-0275-82716BA46B93}"/>
                </a:ext>
              </a:extLst>
            </p:cNvPr>
            <p:cNvSpPr txBox="1"/>
            <p:nvPr/>
          </p:nvSpPr>
          <p:spPr>
            <a:xfrm>
              <a:off x="9588137" y="1337958"/>
              <a:ext cx="2295591" cy="150329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txBody>
            <a:bodyPr wrap="square" anchor="b" anchorCtr="0">
              <a:noAutofit/>
            </a:bodyPr>
            <a:lstStyle>
              <a:defPPr>
                <a:defRPr lang="LID4096"/>
              </a:defPPr>
              <a:lvl1pPr algn="ctr">
                <a:defRPr sz="2400" b="1">
                  <a:solidFill>
                    <a:srgbClr val="0000FF"/>
                  </a:solidFill>
                </a:defRPr>
              </a:lvl1pPr>
            </a:lstStyle>
            <a:p>
              <a:r>
                <a:rPr lang="pt-BR" dirty="0"/>
                <a:t>Modelo Dinâmico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2D7FA61A-F5FA-9A36-D0FB-CC5233C7CBE5}"/>
                </a:ext>
              </a:extLst>
            </p:cNvPr>
            <p:cNvSpPr txBox="1"/>
            <p:nvPr/>
          </p:nvSpPr>
          <p:spPr>
            <a:xfrm>
              <a:off x="9710052" y="1390209"/>
              <a:ext cx="2034335" cy="73866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400" b="1" dirty="0">
                  <a:solidFill>
                    <a:srgbClr val="FF0000"/>
                  </a:solidFill>
                </a:rPr>
                <a:t>(+) W(u)</a:t>
              </a:r>
            </a:p>
            <a:p>
              <a:pPr algn="ctr"/>
              <a:r>
                <a:rPr lang="pt-BR" b="1" dirty="0">
                  <a:solidFill>
                    <a:srgbClr val="FF0000"/>
                  </a:solidFill>
                </a:rPr>
                <a:t>Armazenamento</a:t>
              </a:r>
              <a:endParaRPr lang="LID4096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124385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7DADDA-F55A-4ADF-A1E2-91CB034A6B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BAC28A52-2A10-774F-DE53-8D1CA4287570}"/>
              </a:ext>
            </a:extLst>
          </p:cNvPr>
          <p:cNvGrpSpPr/>
          <p:nvPr/>
        </p:nvGrpSpPr>
        <p:grpSpPr>
          <a:xfrm>
            <a:off x="9127672" y="150315"/>
            <a:ext cx="3235636" cy="1640541"/>
            <a:chOff x="4093219" y="540123"/>
            <a:chExt cx="3034558" cy="164054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10">
                  <a:extLst>
                    <a:ext uri="{FF2B5EF4-FFF2-40B4-BE49-F238E27FC236}">
                      <a16:creationId xmlns:a16="http://schemas.microsoft.com/office/drawing/2014/main" id="{F1956267-6C50-C73C-11EE-8B193741EAA6}"/>
                    </a:ext>
                  </a:extLst>
                </p:cNvPr>
                <p:cNvSpPr txBox="1"/>
                <p:nvPr/>
              </p:nvSpPr>
              <p:spPr>
                <a:xfrm>
                  <a:off x="4212568" y="1299119"/>
                  <a:ext cx="2446735" cy="54829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14:m>
                    <m:oMath xmlns:m="http://schemas.openxmlformats.org/officeDocument/2006/math">
                      <m:r>
                        <m:rPr>
                          <m:nor/>
                        </m:rPr>
                        <a:rPr lang="pt-BR" sz="2500" b="0" kern="1200" smtClean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m:t> </m:t>
                      </m:r>
                      <m:f>
                        <m:fPr>
                          <m:ctrlPr>
                            <a:rPr lang="pt-BR" sz="2500" b="0" i="1" kern="1200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lang="pt-BR" sz="2500" b="0" i="1" kern="1200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num>
                        <m:den>
                          <m:sSup>
                            <m:sSupPr>
                              <m:ctrlPr>
                                <a:rPr lang="pt-BR" sz="2500" i="1" kern="1200">
                                  <a:solidFill>
                                    <a:srgbClr val="FF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lang="pt-BR" sz="2500" b="0" i="1" kern="1200">
                                  <a:solidFill>
                                    <a:srgbClr val="FF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pt-BR" sz="2500" b="0" i="1" kern="1200">
                                  <a:solidFill>
                                    <a:srgbClr val="FF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pt-BR" sz="2500" b="0" i="0" kern="1200" smtClean="0"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</m:oMath>
                  </a14:m>
                  <a:r>
                    <a:rPr lang="pt-BR" sz="2500" b="0" dirty="0">
                      <a:solidFill>
                        <a:srgbClr val="FF0000"/>
                      </a:solidFill>
                    </a:rPr>
                    <a:t>=     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pt-BR" sz="2500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500" b="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num>
                        <m:den>
                          <m:r>
                            <a:rPr lang="pt-BR" sz="2500" b="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pt-BR" sz="2500" b="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  <m:r>
                        <a:rPr lang="pt-BR" sz="2500" b="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25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2500" b="0" i="1">
                          <a:latin typeface="Cambria Math" panose="02040503050406030204" pitchFamily="18" charset="0"/>
                        </a:rPr>
                        <m:t> ∗      </m:t>
                      </m:r>
                      <m:f>
                        <m:fPr>
                          <m:ctrlPr>
                            <a:rPr lang="pt-BR" sz="2500" b="0" i="1" kern="12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lang="pt-BR" sz="2500" b="0" i="1" kern="12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num>
                        <m:den>
                          <m:r>
                            <a:rPr lang="pt-BR" sz="2500" b="0" i="1" kern="12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𝑢</m:t>
                          </m:r>
                        </m:den>
                      </m:f>
                    </m:oMath>
                  </a14:m>
                  <a:endParaRPr lang="LID4096" sz="2500" dirty="0"/>
                </a:p>
              </p:txBody>
            </p:sp>
          </mc:Choice>
          <mc:Fallback xmlns="">
            <p:sp>
              <p:nvSpPr>
                <p:cNvPr id="30" name="TextBox 10">
                  <a:extLst>
                    <a:ext uri="{FF2B5EF4-FFF2-40B4-BE49-F238E27FC236}">
                      <a16:creationId xmlns:a16="http://schemas.microsoft.com/office/drawing/2014/main" id="{F1956267-6C50-C73C-11EE-8B193741EAA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12568" y="1299119"/>
                  <a:ext cx="2446735" cy="548292"/>
                </a:xfrm>
                <a:prstGeom prst="rect">
                  <a:avLst/>
                </a:prstGeom>
                <a:blipFill>
                  <a:blip r:embed="rId2"/>
                  <a:stretch>
                    <a:fillRect t="-1111" b="-21111"/>
                  </a:stretch>
                </a:blipFill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11">
                  <a:extLst>
                    <a:ext uri="{FF2B5EF4-FFF2-40B4-BE49-F238E27FC236}">
                      <a16:creationId xmlns:a16="http://schemas.microsoft.com/office/drawing/2014/main" id="{8D67DF4A-49DE-76AE-A56B-8473DA299F76}"/>
                    </a:ext>
                  </a:extLst>
                </p:cNvPr>
                <p:cNvSpPr txBox="1"/>
                <p:nvPr/>
              </p:nvSpPr>
              <p:spPr>
                <a:xfrm>
                  <a:off x="4407157" y="667870"/>
                  <a:ext cx="2720620" cy="54848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pt-BR" sz="2500" b="0" dirty="0">
                      <a:solidFill>
                        <a:srgbClr val="FF0000"/>
                      </a:solidFill>
                    </a:rPr>
                    <a:t>s =    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pt-BR" sz="2500" b="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5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num>
                        <m:den>
                          <m:r>
                            <a:rPr lang="pt-BR" sz="2500" b="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pt-BR" sz="2500" b="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pt-BR" sz="2500" b="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  <m:r>
                        <a:rPr lang="pt-BR" sz="2500" b="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  ∗  </m:t>
                      </m:r>
                      <m:r>
                        <a:rPr lang="pt-BR" sz="25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  <m:r>
                        <a:rPr lang="pt-BR" sz="25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pt-BR" sz="25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pt-BR" sz="25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LID4096" sz="2500" dirty="0"/>
                </a:p>
              </p:txBody>
            </p:sp>
          </mc:Choice>
          <mc:Fallback xmlns="">
            <p:sp>
              <p:nvSpPr>
                <p:cNvPr id="31" name="TextBox 11">
                  <a:extLst>
                    <a:ext uri="{FF2B5EF4-FFF2-40B4-BE49-F238E27FC236}">
                      <a16:creationId xmlns:a16="http://schemas.microsoft.com/office/drawing/2014/main" id="{8D67DF4A-49DE-76AE-A56B-8473DA299F7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07157" y="667870"/>
                  <a:ext cx="2720620" cy="548483"/>
                </a:xfrm>
                <a:prstGeom prst="rect">
                  <a:avLst/>
                </a:prstGeom>
                <a:blipFill>
                  <a:blip r:embed="rId3"/>
                  <a:stretch>
                    <a:fillRect l="-6513" t="-1111" b="-20000"/>
                  </a:stretch>
                </a:blipFill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E17B87E1-D31A-17D4-0F46-D2FE52B7136E}"/>
                </a:ext>
              </a:extLst>
            </p:cNvPr>
            <p:cNvSpPr/>
            <p:nvPr/>
          </p:nvSpPr>
          <p:spPr>
            <a:xfrm>
              <a:off x="4093219" y="544605"/>
              <a:ext cx="861778" cy="163605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LID4096" sz="110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5F3BBA7C-926A-094D-21C4-9D65E7362D1E}"/>
                </a:ext>
              </a:extLst>
            </p:cNvPr>
            <p:cNvSpPr/>
            <p:nvPr/>
          </p:nvSpPr>
          <p:spPr>
            <a:xfrm>
              <a:off x="5924226" y="540123"/>
              <a:ext cx="861778" cy="163605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LID4096" sz="1100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44F2533B-CB52-63AF-56A1-4A65DB855086}"/>
              </a:ext>
            </a:extLst>
          </p:cNvPr>
          <p:cNvGrpSpPr/>
          <p:nvPr/>
        </p:nvGrpSpPr>
        <p:grpSpPr>
          <a:xfrm>
            <a:off x="9239436" y="2040808"/>
            <a:ext cx="2723683" cy="1832316"/>
            <a:chOff x="9399921" y="1034884"/>
            <a:chExt cx="2723683" cy="183231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11">
                  <a:extLst>
                    <a:ext uri="{FF2B5EF4-FFF2-40B4-BE49-F238E27FC236}">
                      <a16:creationId xmlns:a16="http://schemas.microsoft.com/office/drawing/2014/main" id="{EF83F953-BA16-E1C5-34EE-89A7E8570D8C}"/>
                    </a:ext>
                  </a:extLst>
                </p:cNvPr>
                <p:cNvSpPr txBox="1"/>
                <p:nvPr/>
              </p:nvSpPr>
              <p:spPr>
                <a:xfrm>
                  <a:off x="9399921" y="1034884"/>
                  <a:ext cx="1982239" cy="90108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noAutofit/>
                </a:bodyPr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r>
                          <a:rPr lang="pt-BR" sz="2000" b="1" i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𝐖</m:t>
                        </m:r>
                        <m:d>
                          <m:dPr>
                            <m:ctrlPr>
                              <a:rPr lang="pt-BR" sz="2000" b="1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sz="2000" b="1" i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𝐮</m:t>
                            </m:r>
                          </m:e>
                        </m:d>
                        <m:r>
                          <a:rPr lang="pt-BR" sz="2000" b="1" i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limLoc m:val="undOvr"/>
                            <m:ctrlPr>
                              <a:rPr lang="pt-BR" sz="2000" b="1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4"/>
                              </m:rPr>
                              <a:rPr lang="pt-BR" sz="2000" b="1" i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𝐮</m:t>
                            </m:r>
                          </m:sub>
                          <m:sup>
                            <m:r>
                              <a:rPr lang="pt-BR" sz="2000" b="1" i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∞</m:t>
                            </m:r>
                          </m:sup>
                          <m:e>
                            <m:f>
                              <m:fPr>
                                <m:ctrlPr>
                                  <a:rPr lang="pt-BR" sz="2000" b="1" i="1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pt-BR" sz="2000" b="1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pt-BR" sz="2000" b="1" i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𝐞</m:t>
                                    </m:r>
                                  </m:e>
                                  <m:sup>
                                    <m:r>
                                      <a:rPr lang="pt-BR" sz="2000" b="1" i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pt-BR" sz="2000" b="1" i="0" kern="120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𝛄</m:t>
                                    </m:r>
                                  </m:sup>
                                </m:sSup>
                                <m:r>
                                  <a:rPr lang="pt-BR" sz="2000" b="1" i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𝐝</m:t>
                                </m:r>
                                <m:r>
                                  <a:rPr lang="pt-BR" sz="2000" b="1" i="0" kern="1200">
                                    <a:solidFill>
                                      <a:sysClr val="windowText" lastClr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𝛄</m:t>
                                </m:r>
                              </m:num>
                              <m:den>
                                <m:r>
                                  <a:rPr lang="pt-BR" sz="2000" b="1" i="0" kern="1200">
                                    <a:solidFill>
                                      <a:sysClr val="windowText" lastClr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𝛄</m:t>
                                </m:r>
                              </m:den>
                            </m:f>
                          </m:e>
                        </m:nary>
                      </m:oMath>
                    </m:oMathPara>
                  </a14:m>
                  <a:endParaRPr lang="LID4096" sz="2000" b="1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34" name="TextBox 11">
                  <a:extLst>
                    <a:ext uri="{FF2B5EF4-FFF2-40B4-BE49-F238E27FC236}">
                      <a16:creationId xmlns:a16="http://schemas.microsoft.com/office/drawing/2014/main" id="{EF83F953-BA16-E1C5-34EE-89A7E8570D8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99921" y="1034884"/>
                  <a:ext cx="1982239" cy="901081"/>
                </a:xfrm>
                <a:prstGeom prst="rect">
                  <a:avLst/>
                </a:prstGeom>
                <a:blipFill>
                  <a:blip r:embed="rId4"/>
                  <a:stretch>
                    <a:fillRect r="-308"/>
                  </a:stretch>
                </a:blipFill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80A2E961-D399-C60F-90DC-164B25F999A9}"/>
                    </a:ext>
                  </a:extLst>
                </p:cNvPr>
                <p:cNvSpPr txBox="1"/>
                <p:nvPr/>
              </p:nvSpPr>
              <p:spPr>
                <a:xfrm>
                  <a:off x="9415414" y="2083652"/>
                  <a:ext cx="2708190" cy="78354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pt-BR" sz="16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6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𝑬</m:t>
                          </m:r>
                        </m:e>
                        <m:sub>
                          <m:r>
                            <a:rPr lang="pt-BR" sz="16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pt-BR" sz="16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pt-BR" sz="16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𝒖</m:t>
                      </m:r>
                      <m:r>
                        <a:rPr lang="pt-BR" sz="16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pt-BR" sz="1600" b="1" dirty="0">
                      <a:solidFill>
                        <a:srgbClr val="0000FF"/>
                      </a:solidFill>
                    </a:rPr>
                    <a:t> </a:t>
                  </a:r>
                  <a14:m>
                    <m:oMath xmlns:m="http://schemas.openxmlformats.org/officeDocument/2006/math">
                      <m:r>
                        <a:rPr lang="pt-BR" sz="1600" b="1" i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1600" b="1" i="1">
                          <a:latin typeface="Cambria Math" panose="02040503050406030204" pitchFamily="18" charset="0"/>
                        </a:rPr>
                        <m:t>− </m:t>
                      </m:r>
                      <m:r>
                        <a:rPr lang="pt-BR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𝜸</m:t>
                      </m:r>
                    </m:oMath>
                  </a14:m>
                  <a:r>
                    <a:rPr lang="pt-BR" sz="1600" b="1" dirty="0"/>
                    <a:t> </a:t>
                  </a:r>
                  <a14:m>
                    <m:oMath xmlns:m="http://schemas.openxmlformats.org/officeDocument/2006/math">
                      <m:r>
                        <a:rPr lang="pt-BR" sz="1600" b="1" i="1" smtClean="0">
                          <a:latin typeface="Cambria Math" panose="02040503050406030204" pitchFamily="18" charset="0"/>
                        </a:rPr>
                        <m:t>−</m:t>
                      </m:r>
                    </m:oMath>
                  </a14:m>
                  <a:r>
                    <a:rPr lang="pt-BR" sz="1600" b="1" dirty="0"/>
                    <a:t> </a:t>
                  </a:r>
                  <a:r>
                    <a:rPr lang="pt-BR" sz="1600" b="1" dirty="0">
                      <a:solidFill>
                        <a:schemeClr val="tx1"/>
                      </a:solidFill>
                    </a:rPr>
                    <a:t>ln(u)</a:t>
                  </a:r>
                  <a:r>
                    <a:rPr lang="pt-BR" sz="1600" b="1" dirty="0"/>
                    <a:t> </a:t>
                  </a:r>
                  <a14:m>
                    <m:oMath xmlns:m="http://schemas.openxmlformats.org/officeDocument/2006/math">
                      <m:r>
                        <a:rPr lang="pt-BR" sz="1600" b="1" i="1">
                          <a:latin typeface="Cambria Math" panose="02040503050406030204" pitchFamily="18" charset="0"/>
                        </a:rPr>
                        <m:t>+</m:t>
                      </m:r>
                    </m:oMath>
                  </a14:m>
                  <a:r>
                    <a:rPr lang="pt-BR" sz="1600" b="1" dirty="0">
                      <a:solidFill>
                        <a:schemeClr val="tx1"/>
                      </a:solidFill>
                    </a:rPr>
                    <a:t> u-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pt-BR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pt-BR" sz="16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16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𝒖</m:t>
                              </m:r>
                            </m:e>
                            <m:sup>
                              <m:r>
                                <a:rPr lang="pt-BR" sz="16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num>
                        <m:den>
                          <m:r>
                            <a:rPr lang="pt-BR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pt-BR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pt-BR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pt-BR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</m:oMath>
                  </a14:m>
                  <a:endParaRPr lang="pt-BR" sz="1600" b="1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  <a:p>
                  <a:pPr algn="r"/>
                  <a:r>
                    <a:rPr lang="pt-BR" sz="1600" b="1" dirty="0"/>
                    <a:t>                 </a:t>
                  </a:r>
                  <a14:m>
                    <m:oMath xmlns:m="http://schemas.openxmlformats.org/officeDocument/2006/math">
                      <m:r>
                        <a:rPr lang="pt-BR" sz="1600" b="1" i="1">
                          <a:latin typeface="Cambria Math" panose="02040503050406030204" pitchFamily="18" charset="0"/>
                        </a:rPr>
                        <m:t>+</m:t>
                      </m:r>
                    </m:oMath>
                  </a14:m>
                  <a:r>
                    <a:rPr lang="pt-BR" sz="1600" b="1" dirty="0">
                      <a:solidFill>
                        <a:schemeClr val="tx1"/>
                      </a:solidFill>
                    </a:rPr>
                    <a:t>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pt-BR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pt-BR" sz="16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16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𝒖</m:t>
                              </m:r>
                            </m:e>
                            <m:sup>
                              <m:r>
                                <a:rPr lang="pt-BR" sz="16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p>
                          </m:sSup>
                        </m:num>
                        <m:den>
                          <m:r>
                            <a:rPr lang="pt-BR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pt-BR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pt-BR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pt-BR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pt-BR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+…</m:t>
                      </m:r>
                    </m:oMath>
                  </a14:m>
                  <a:endParaRPr lang="LID4096" sz="16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80A2E961-D399-C60F-90DC-164B25F999A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15414" y="2083652"/>
                  <a:ext cx="2708190" cy="783548"/>
                </a:xfrm>
                <a:prstGeom prst="rect">
                  <a:avLst/>
                </a:prstGeom>
                <a:blipFill>
                  <a:blip r:embed="rId5"/>
                  <a:stretch>
                    <a:fillRect r="-1351" b="-5469"/>
                  </a:stretch>
                </a:blipFill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6" name="TextBox 16">
            <a:extLst>
              <a:ext uri="{FF2B5EF4-FFF2-40B4-BE49-F238E27FC236}">
                <a16:creationId xmlns:a16="http://schemas.microsoft.com/office/drawing/2014/main" id="{77FFEB37-0D32-63C6-4343-C864D8C83BC6}"/>
              </a:ext>
            </a:extLst>
          </p:cNvPr>
          <p:cNvSpPr txBox="1"/>
          <p:nvPr/>
        </p:nvSpPr>
        <p:spPr>
          <a:xfrm>
            <a:off x="9172870" y="4216498"/>
            <a:ext cx="2887021" cy="2360433"/>
          </a:xfrm>
          <a:prstGeom prst="rect">
            <a:avLst/>
          </a:prstGeom>
          <a:noFill/>
          <a:ln w="9525" cmpd="sng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solidFill>
                  <a:srgbClr val="FF0000"/>
                </a:solidFill>
              </a:rPr>
              <a:t>If </a:t>
            </a:r>
            <a:r>
              <a:rPr lang="en-US" sz="1200" dirty="0"/>
              <a:t>u &lt; 1 Then</a:t>
            </a:r>
          </a:p>
          <a:p>
            <a:r>
              <a:rPr lang="en-US" sz="1200" dirty="0"/>
              <a:t>    'Wu = -Log(u) + a0 + u * (a1 + u * (a2 + u * (a3 + u * (a4 + u * a5))))</a:t>
            </a:r>
          </a:p>
          <a:p>
            <a:r>
              <a:rPr lang="en-US" sz="1200" dirty="0"/>
              <a:t>Dim t As Double</a:t>
            </a:r>
          </a:p>
          <a:p>
            <a:r>
              <a:rPr lang="en-US" sz="1200" dirty="0">
                <a:solidFill>
                  <a:srgbClr val="0000FF"/>
                </a:solidFill>
              </a:rPr>
              <a:t>    t = (a2 + (u * (a3 + (u * (a4 + (u * a5))))))</a:t>
            </a:r>
          </a:p>
          <a:p>
            <a:r>
              <a:rPr lang="en-US" sz="1200" dirty="0">
                <a:solidFill>
                  <a:srgbClr val="0000FF"/>
                </a:solidFill>
              </a:rPr>
              <a:t>    Wu = (-1 * Log(u)) + a0 + (u * (a1 + (u * t)))</a:t>
            </a:r>
          </a:p>
          <a:p>
            <a:r>
              <a:rPr lang="en-US" sz="1200" dirty="0">
                <a:solidFill>
                  <a:srgbClr val="FF0000"/>
                </a:solidFill>
              </a:rPr>
              <a:t>Else</a:t>
            </a:r>
          </a:p>
          <a:p>
            <a:r>
              <a:rPr lang="en-US" sz="1200" dirty="0"/>
              <a:t>    </a:t>
            </a:r>
            <a:r>
              <a:rPr lang="en-US" sz="1200" dirty="0">
                <a:solidFill>
                  <a:srgbClr val="0000FF"/>
                </a:solidFill>
              </a:rPr>
              <a:t>Wu = Exp(-u) / u * (u * u + b1 * u + b2) / (u * u + b3 * u + b4)</a:t>
            </a:r>
          </a:p>
          <a:p>
            <a:r>
              <a:rPr lang="en-US" sz="1200" dirty="0"/>
              <a:t>End If</a:t>
            </a:r>
          </a:p>
          <a:p>
            <a:r>
              <a:rPr lang="en-US" sz="1200" dirty="0"/>
              <a:t>End Function</a:t>
            </a:r>
            <a:endParaRPr lang="LID4096" sz="1200" dirty="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8FB222F-0C94-DB12-69E0-32D5FB02B2FE}"/>
              </a:ext>
            </a:extLst>
          </p:cNvPr>
          <p:cNvGrpSpPr/>
          <p:nvPr/>
        </p:nvGrpSpPr>
        <p:grpSpPr>
          <a:xfrm>
            <a:off x="5746047" y="150315"/>
            <a:ext cx="4728813" cy="2828104"/>
            <a:chOff x="3448779" y="-14434"/>
            <a:chExt cx="6207585" cy="3576902"/>
          </a:xfrm>
        </p:grpSpPr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29" name="Chart 28">
                  <a:extLst>
                    <a:ext uri="{FF2B5EF4-FFF2-40B4-BE49-F238E27FC236}">
                      <a16:creationId xmlns:a16="http://schemas.microsoft.com/office/drawing/2014/main" id="{F65D8726-5E3D-3D60-D5E6-31CCDB9F55E1}"/>
                    </a:ext>
                  </a:extLst>
                </p:cNvPr>
                <p:cNvGraphicFramePr>
                  <a:graphicFrameLocks/>
                </p:cNvGraphicFramePr>
                <p:nvPr/>
              </p:nvGraphicFramePr>
              <p:xfrm>
                <a:off x="3448779" y="-14434"/>
                <a:ext cx="4309252" cy="3508876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6"/>
                </a:graphicData>
              </a:graphic>
            </p:graphicFrame>
          </mc:Choice>
          <mc:Fallback xmlns="">
            <p:graphicFrame>
              <p:nvGraphicFramePr>
                <p:cNvPr id="29" name="Chart 28">
                  <a:extLst>
                    <a:ext uri="{FF2B5EF4-FFF2-40B4-BE49-F238E27FC236}">
                      <a16:creationId xmlns:a16="http://schemas.microsoft.com/office/drawing/2014/main" id="{F65D8726-5E3D-3D60-D5E6-31CCDB9F55E1}"/>
                    </a:ext>
                  </a:extLst>
                </p:cNvPr>
                <p:cNvGraphicFramePr>
                  <a:graphicFrameLocks/>
                </p:cNvGraphicFramePr>
                <p:nvPr/>
              </p:nvGraphicFramePr>
              <p:xfrm>
                <a:off x="3448779" y="-14434"/>
                <a:ext cx="4309252" cy="3508876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7"/>
                </a:graphicData>
              </a:graphic>
            </p:graphicFrame>
          </mc:Fallback>
        </mc:AlternateContent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CC51B955-9F02-6030-35E5-D0B4DDC6A32D}"/>
                </a:ext>
              </a:extLst>
            </p:cNvPr>
            <p:cNvCxnSpPr>
              <a:cxnSpLocks/>
            </p:cNvCxnSpPr>
            <p:nvPr/>
          </p:nvCxnSpPr>
          <p:spPr>
            <a:xfrm>
              <a:off x="6713597" y="1497720"/>
              <a:ext cx="0" cy="1196389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68AB6E79-C8F5-F92D-7A93-92CEE6D87F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33004" y="1271150"/>
              <a:ext cx="1736237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Arc 38">
              <a:extLst>
                <a:ext uri="{FF2B5EF4-FFF2-40B4-BE49-F238E27FC236}">
                  <a16:creationId xmlns:a16="http://schemas.microsoft.com/office/drawing/2014/main" id="{282C596F-6EBC-484D-B42A-8D287BBD4089}"/>
                </a:ext>
              </a:extLst>
            </p:cNvPr>
            <p:cNvSpPr/>
            <p:nvPr/>
          </p:nvSpPr>
          <p:spPr>
            <a:xfrm rot="21024171">
              <a:off x="4243163" y="1372082"/>
              <a:ext cx="5413201" cy="2190386"/>
            </a:xfrm>
            <a:prstGeom prst="arc">
              <a:avLst>
                <a:gd name="adj1" fmla="val 11638731"/>
                <a:gd name="adj2" fmla="val 17479487"/>
              </a:avLst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11">
                  <a:extLst>
                    <a:ext uri="{FF2B5EF4-FFF2-40B4-BE49-F238E27FC236}">
                      <a16:creationId xmlns:a16="http://schemas.microsoft.com/office/drawing/2014/main" id="{D0947333-DDDA-A5C4-31FF-94AF59B7954B}"/>
                    </a:ext>
                  </a:extLst>
                </p:cNvPr>
                <p:cNvSpPr txBox="1"/>
                <p:nvPr/>
              </p:nvSpPr>
              <p:spPr>
                <a:xfrm>
                  <a:off x="6811850" y="3244653"/>
                  <a:ext cx="804088" cy="23356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pt-BR" sz="12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𝑾</m:t>
                        </m:r>
                        <m:r>
                          <a:rPr lang="pt-BR" sz="12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pt-BR" sz="12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𝒖</m:t>
                        </m:r>
                        <m:r>
                          <a:rPr lang="pt-BR" sz="12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LID4096" sz="1200" b="1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42" name="TextBox 11">
                  <a:extLst>
                    <a:ext uri="{FF2B5EF4-FFF2-40B4-BE49-F238E27FC236}">
                      <a16:creationId xmlns:a16="http://schemas.microsoft.com/office/drawing/2014/main" id="{D0947333-DDDA-A5C4-31FF-94AF59B7954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11850" y="3244653"/>
                  <a:ext cx="804088" cy="233560"/>
                </a:xfrm>
                <a:prstGeom prst="rect">
                  <a:avLst/>
                </a:prstGeom>
                <a:blipFill>
                  <a:blip r:embed="rId8"/>
                  <a:stretch>
                    <a:fillRect t="-3226" b="-35484"/>
                  </a:stretch>
                </a:blipFill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48" name="Picture 47">
            <a:extLst>
              <a:ext uri="{FF2B5EF4-FFF2-40B4-BE49-F238E27FC236}">
                <a16:creationId xmlns:a16="http://schemas.microsoft.com/office/drawing/2014/main" id="{66524447-27D9-4D42-43E7-F09C4B7B13B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03930" y="2217017"/>
            <a:ext cx="1997164" cy="723900"/>
          </a:xfrm>
          <a:prstGeom prst="rect">
            <a:avLst/>
          </a:prstGeom>
        </p:spPr>
      </p:pic>
      <p:grpSp>
        <p:nvGrpSpPr>
          <p:cNvPr id="62" name="Group 61">
            <a:extLst>
              <a:ext uri="{FF2B5EF4-FFF2-40B4-BE49-F238E27FC236}">
                <a16:creationId xmlns:a16="http://schemas.microsoft.com/office/drawing/2014/main" id="{72A76FC6-0B94-EBD5-514C-363352583F69}"/>
              </a:ext>
            </a:extLst>
          </p:cNvPr>
          <p:cNvGrpSpPr/>
          <p:nvPr/>
        </p:nvGrpSpPr>
        <p:grpSpPr>
          <a:xfrm>
            <a:off x="3603930" y="3039618"/>
            <a:ext cx="5424818" cy="3537314"/>
            <a:chOff x="3586634" y="3106332"/>
            <a:chExt cx="5424818" cy="3537314"/>
          </a:xfrm>
        </p:grpSpPr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961C1BCE-74C6-BD0D-33EB-796554AA275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586634" y="3106332"/>
              <a:ext cx="5424818" cy="3537314"/>
              <a:chOff x="3390440" y="3118736"/>
              <a:chExt cx="5661049" cy="3691351"/>
            </a:xfrm>
          </p:grpSpPr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AA60718A-5C19-2B21-8AC8-84942C475FD8}"/>
                  </a:ext>
                </a:extLst>
              </p:cNvPr>
              <p:cNvSpPr/>
              <p:nvPr/>
            </p:nvSpPr>
            <p:spPr>
              <a:xfrm>
                <a:off x="3390440" y="3118736"/>
                <a:ext cx="5661049" cy="3691351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pic>
            <p:nvPicPr>
              <p:cNvPr id="52" name="Picture 51">
                <a:extLst>
                  <a:ext uri="{FF2B5EF4-FFF2-40B4-BE49-F238E27FC236}">
                    <a16:creationId xmlns:a16="http://schemas.microsoft.com/office/drawing/2014/main" id="{AE48D35D-BFBF-E80A-3B19-025079AAF95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/>
              <a:srcRect b="4328"/>
              <a:stretch/>
            </p:blipFill>
            <p:spPr>
              <a:xfrm>
                <a:off x="3496015" y="3205171"/>
                <a:ext cx="5454488" cy="3493645"/>
              </a:xfrm>
              <a:prstGeom prst="rect">
                <a:avLst/>
              </a:prstGeom>
            </p:spPr>
          </p:pic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TextBox 11">
                  <a:extLst>
                    <a:ext uri="{FF2B5EF4-FFF2-40B4-BE49-F238E27FC236}">
                      <a16:creationId xmlns:a16="http://schemas.microsoft.com/office/drawing/2014/main" id="{EA146EA4-805E-1836-1B65-682FB70FE596}"/>
                    </a:ext>
                  </a:extLst>
                </p:cNvPr>
                <p:cNvSpPr txBox="1"/>
                <p:nvPr/>
              </p:nvSpPr>
              <p:spPr>
                <a:xfrm>
                  <a:off x="4296783" y="3311072"/>
                  <a:ext cx="1631697" cy="46422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noAutofit/>
                </a:bodyPr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pt-BR" sz="2400" b="1" dirty="0">
                      <a:solidFill>
                        <a:srgbClr val="FF0000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S =</a:t>
                  </a:r>
                  <a14:m>
                    <m:oMath xmlns:m="http://schemas.openxmlformats.org/officeDocument/2006/math">
                      <m:d>
                        <m:dPr>
                          <m:ctrlP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b="1" i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𝐡</m:t>
                              </m:r>
                            </m:e>
                            <m:sub>
                              <m:r>
                                <a:rPr lang="pt-BR" sz="2400" b="1" i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  <m:r>
                            <a:rPr lang="en-US" sz="2400" b="1" i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pt-BR" sz="2400" b="1" i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𝐡</m:t>
                          </m:r>
                        </m:e>
                      </m:d>
                    </m:oMath>
                  </a14:m>
                  <a:endParaRPr lang="LID4096" sz="2400" b="1" dirty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59" name="TextBox 11">
                  <a:extLst>
                    <a:ext uri="{FF2B5EF4-FFF2-40B4-BE49-F238E27FC236}">
                      <a16:creationId xmlns:a16="http://schemas.microsoft.com/office/drawing/2014/main" id="{EA146EA4-805E-1836-1B65-682FB70FE59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96783" y="3311072"/>
                  <a:ext cx="1631697" cy="464224"/>
                </a:xfrm>
                <a:prstGeom prst="rect">
                  <a:avLst/>
                </a:prstGeom>
                <a:blipFill>
                  <a:blip r:embed="rId11"/>
                  <a:stretch>
                    <a:fillRect l="-11610" t="-19737" b="-19737"/>
                  </a:stretch>
                </a:blipFill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1" name="TextBox 4">
              <a:extLst>
                <a:ext uri="{FF2B5EF4-FFF2-40B4-BE49-F238E27FC236}">
                  <a16:creationId xmlns:a16="http://schemas.microsoft.com/office/drawing/2014/main" id="{5DCB4363-9EB7-396B-EBF2-B1F9149ACE45}"/>
                </a:ext>
              </a:extLst>
            </p:cNvPr>
            <p:cNvSpPr txBox="1"/>
            <p:nvPr/>
          </p:nvSpPr>
          <p:spPr>
            <a:xfrm>
              <a:off x="6718946" y="3246225"/>
              <a:ext cx="1405268" cy="679613"/>
            </a:xfrm>
            <a:prstGeom prst="rect">
              <a:avLst/>
            </a:prstGeom>
            <a:solidFill>
              <a:schemeClr val="bg1"/>
            </a:solidFill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lIns="0" tIns="0" rIns="0" bIns="0" rtlCol="0" anchor="t">
              <a:noAutofit/>
            </a:bodyPr>
            <a:lstStyle>
              <a:lvl1pPr marL="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GB" sz="2500" b="1" dirty="0">
                  <a:solidFill>
                    <a:srgbClr val="0000FF"/>
                  </a:solidFill>
                </a:rPr>
                <a:t>Q(m</a:t>
              </a:r>
              <a:r>
                <a:rPr lang="en-GB" sz="2500" b="1" baseline="30000" dirty="0">
                  <a:solidFill>
                    <a:srgbClr val="0000FF"/>
                  </a:solidFill>
                </a:rPr>
                <a:t>3</a:t>
              </a:r>
              <a:r>
                <a:rPr lang="en-GB" sz="2500" b="1" dirty="0">
                  <a:solidFill>
                    <a:srgbClr val="0000FF"/>
                  </a:solidFill>
                </a:rPr>
                <a:t>/d)</a:t>
              </a:r>
            </a:p>
          </p:txBody>
        </p:sp>
      </p:grpSp>
      <p:pic>
        <p:nvPicPr>
          <p:cNvPr id="73" name="Picture 72">
            <a:extLst>
              <a:ext uri="{FF2B5EF4-FFF2-40B4-BE49-F238E27FC236}">
                <a16:creationId xmlns:a16="http://schemas.microsoft.com/office/drawing/2014/main" id="{59845A19-1469-711D-BD00-2C704AD4C1B5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b="22826"/>
          <a:stretch/>
        </p:blipFill>
        <p:spPr>
          <a:xfrm>
            <a:off x="193111" y="143151"/>
            <a:ext cx="1856425" cy="3101208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904B012-425A-2645-E9DA-C56EA9B68539}"/>
              </a:ext>
            </a:extLst>
          </p:cNvPr>
          <p:cNvCxnSpPr>
            <a:cxnSpLocks/>
          </p:cNvCxnSpPr>
          <p:nvPr/>
        </p:nvCxnSpPr>
        <p:spPr>
          <a:xfrm>
            <a:off x="5269117" y="6665936"/>
            <a:ext cx="1035889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4">
            <a:extLst>
              <a:ext uri="{FF2B5EF4-FFF2-40B4-BE49-F238E27FC236}">
                <a16:creationId xmlns:a16="http://schemas.microsoft.com/office/drawing/2014/main" id="{F50D0A0C-2655-1FD6-DE69-A728D007E829}"/>
              </a:ext>
            </a:extLst>
          </p:cNvPr>
          <p:cNvSpPr txBox="1"/>
          <p:nvPr/>
        </p:nvSpPr>
        <p:spPr>
          <a:xfrm>
            <a:off x="5519032" y="6435468"/>
            <a:ext cx="527084" cy="361406"/>
          </a:xfrm>
          <a:prstGeom prst="rect">
            <a:avLst/>
          </a:prstGeom>
          <a:solidFill>
            <a:srgbClr val="FFFF00"/>
          </a:solid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lIns="0" tIns="0" rIns="0" bIns="0" rtlCol="0" anchor="ctr" anchorCtr="0">
            <a:no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800" b="1" dirty="0"/>
              <a:t>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11">
                <a:extLst>
                  <a:ext uri="{FF2B5EF4-FFF2-40B4-BE49-F238E27FC236}">
                    <a16:creationId xmlns:a16="http://schemas.microsoft.com/office/drawing/2014/main" id="{C7A67D52-08D0-1B31-E744-685B96474D5C}"/>
                  </a:ext>
                </a:extLst>
              </p:cNvPr>
              <p:cNvSpPr txBox="1"/>
              <p:nvPr/>
            </p:nvSpPr>
            <p:spPr>
              <a:xfrm>
                <a:off x="240122" y="3685815"/>
                <a:ext cx="2561047" cy="85307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pt-BR" sz="3000" b="0" dirty="0">
                    <a:solidFill>
                      <a:srgbClr val="FF0000"/>
                    </a:solidFill>
                  </a:rPr>
                  <a:t>s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pt-BR" sz="3000" b="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pt-BR" sz="3000" i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Q</m:t>
                        </m:r>
                      </m:num>
                      <m:den>
                        <m:r>
                          <a:rPr lang="pt-BR" sz="3000" b="0" i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m:rPr>
                            <m:sty m:val="p"/>
                          </m:rPr>
                          <a:rPr lang="pt-BR" sz="3000" b="0" i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π</m:t>
                        </m:r>
                        <m:r>
                          <m:rPr>
                            <m:sty m:val="p"/>
                          </m:rPr>
                          <a:rPr lang="pt-BR" sz="3000" b="0" i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</m:den>
                    </m:f>
                    <m:r>
                      <m:rPr>
                        <m:sty m:val="p"/>
                      </m:rPr>
                      <a:rPr lang="pt-BR" sz="3000" b="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W</m:t>
                    </m:r>
                    <m:r>
                      <a:rPr lang="pt-BR" sz="3000" b="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pt-BR" sz="3000" b="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u</m:t>
                    </m:r>
                    <m:r>
                      <a:rPr lang="pt-BR" sz="3000" b="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LID4096" sz="3000" dirty="0"/>
              </a:p>
            </p:txBody>
          </p:sp>
        </mc:Choice>
        <mc:Fallback xmlns="">
          <p:sp>
            <p:nvSpPr>
              <p:cNvPr id="9" name="TextBox 11">
                <a:extLst>
                  <a:ext uri="{FF2B5EF4-FFF2-40B4-BE49-F238E27FC236}">
                    <a16:creationId xmlns:a16="http://schemas.microsoft.com/office/drawing/2014/main" id="{C7A67D52-08D0-1B31-E744-685B96474D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122" y="3685815"/>
                <a:ext cx="2561047" cy="853074"/>
              </a:xfrm>
              <a:prstGeom prst="rect">
                <a:avLst/>
              </a:prstGeom>
              <a:blipFill>
                <a:blip r:embed="rId13"/>
                <a:stretch>
                  <a:fillRect l="-9026" t="-1429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11">
            <a:extLst>
              <a:ext uri="{FF2B5EF4-FFF2-40B4-BE49-F238E27FC236}">
                <a16:creationId xmlns:a16="http://schemas.microsoft.com/office/drawing/2014/main" id="{26372431-8B76-EC85-B4DC-792A14BC3060}"/>
              </a:ext>
            </a:extLst>
          </p:cNvPr>
          <p:cNvSpPr txBox="1"/>
          <p:nvPr/>
        </p:nvSpPr>
        <p:spPr>
          <a:xfrm>
            <a:off x="273073" y="4538889"/>
            <a:ext cx="761495" cy="44824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pt-BR" sz="3000" b="0" dirty="0">
                <a:solidFill>
                  <a:srgbClr val="FF0000"/>
                </a:solidFill>
              </a:rPr>
              <a:t>s =</a:t>
            </a:r>
            <a:endParaRPr lang="LID4096" sz="3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1">
                <a:extLst>
                  <a:ext uri="{FF2B5EF4-FFF2-40B4-BE49-F238E27FC236}">
                    <a16:creationId xmlns:a16="http://schemas.microsoft.com/office/drawing/2014/main" id="{54B0FDE9-A576-038C-C378-809953337E91}"/>
                  </a:ext>
                </a:extLst>
              </p:cNvPr>
              <p:cNvSpPr txBox="1"/>
              <p:nvPr/>
            </p:nvSpPr>
            <p:spPr>
              <a:xfrm>
                <a:off x="955524" y="4590351"/>
                <a:ext cx="517593" cy="4965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pt-BR" sz="2400" b="0" i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</m:oMath>
                  </m:oMathPara>
                </a14:m>
                <a:endParaRPr lang="LID4096" sz="2400" dirty="0"/>
              </a:p>
            </p:txBody>
          </p:sp>
        </mc:Choice>
        <mc:Fallback xmlns="">
          <p:sp>
            <p:nvSpPr>
              <p:cNvPr id="11" name="TextBox 11">
                <a:extLst>
                  <a:ext uri="{FF2B5EF4-FFF2-40B4-BE49-F238E27FC236}">
                    <a16:creationId xmlns:a16="http://schemas.microsoft.com/office/drawing/2014/main" id="{54B0FDE9-A576-038C-C378-809953337E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524" y="4590351"/>
                <a:ext cx="517593" cy="496564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7125B0B-6160-4616-EFE0-BC068E8280E4}"/>
                  </a:ext>
                </a:extLst>
              </p:cNvPr>
              <p:cNvSpPr txBox="1"/>
              <p:nvPr/>
            </p:nvSpPr>
            <p:spPr>
              <a:xfrm>
                <a:off x="952465" y="5073049"/>
                <a:ext cx="517593" cy="4965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pt-BR" sz="2400" b="0" i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K</m:t>
                      </m:r>
                    </m:oMath>
                  </m:oMathPara>
                </a14:m>
                <a:endParaRPr lang="LID4096" sz="2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7125B0B-6160-4616-EFE0-BC068E8280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465" y="5073049"/>
                <a:ext cx="517593" cy="496564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1">
                <a:extLst>
                  <a:ext uri="{FF2B5EF4-FFF2-40B4-BE49-F238E27FC236}">
                    <a16:creationId xmlns:a16="http://schemas.microsoft.com/office/drawing/2014/main" id="{57DB74DE-6B2F-D230-F36B-E4373A4F15A2}"/>
                  </a:ext>
                </a:extLst>
              </p:cNvPr>
              <p:cNvSpPr txBox="1"/>
              <p:nvPr/>
            </p:nvSpPr>
            <p:spPr>
              <a:xfrm>
                <a:off x="957746" y="5499762"/>
                <a:ext cx="517593" cy="4965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pt-BR" sz="2400" b="0" i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b</m:t>
                      </m:r>
                    </m:oMath>
                  </m:oMathPara>
                </a14:m>
                <a:endParaRPr lang="LID4096" sz="2400" dirty="0"/>
              </a:p>
            </p:txBody>
          </p:sp>
        </mc:Choice>
        <mc:Fallback xmlns="">
          <p:sp>
            <p:nvSpPr>
              <p:cNvPr id="13" name="TextBox 11">
                <a:extLst>
                  <a:ext uri="{FF2B5EF4-FFF2-40B4-BE49-F238E27FC236}">
                    <a16:creationId xmlns:a16="http://schemas.microsoft.com/office/drawing/2014/main" id="{57DB74DE-6B2F-D230-F36B-E4373A4F15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746" y="5499762"/>
                <a:ext cx="517593" cy="496564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Arrow: Right 14">
            <a:extLst>
              <a:ext uri="{FF2B5EF4-FFF2-40B4-BE49-F238E27FC236}">
                <a16:creationId xmlns:a16="http://schemas.microsoft.com/office/drawing/2014/main" id="{2B2F39A0-802D-1DA7-93AC-8160C03C57B1}"/>
              </a:ext>
            </a:extLst>
          </p:cNvPr>
          <p:cNvSpPr/>
          <p:nvPr/>
        </p:nvSpPr>
        <p:spPr>
          <a:xfrm rot="9847882">
            <a:off x="8045885" y="5253021"/>
            <a:ext cx="374468" cy="28738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87E62BE8-B089-EF95-6183-2FBD2FF9C225}"/>
              </a:ext>
            </a:extLst>
          </p:cNvPr>
          <p:cNvSpPr/>
          <p:nvPr/>
        </p:nvSpPr>
        <p:spPr>
          <a:xfrm rot="9847882">
            <a:off x="8082528" y="5746829"/>
            <a:ext cx="374468" cy="28738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06BCE22-48EE-E259-8893-666129DDA4CC}"/>
              </a:ext>
            </a:extLst>
          </p:cNvPr>
          <p:cNvGrpSpPr/>
          <p:nvPr/>
        </p:nvGrpSpPr>
        <p:grpSpPr>
          <a:xfrm>
            <a:off x="7210697" y="4323121"/>
            <a:ext cx="1695369" cy="616573"/>
            <a:chOff x="9748030" y="2327670"/>
            <a:chExt cx="1278397" cy="513579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3BE57D9-3316-D9E1-B3DA-469AB225EC3E}"/>
                </a:ext>
              </a:extLst>
            </p:cNvPr>
            <p:cNvSpPr txBox="1"/>
            <p:nvPr/>
          </p:nvSpPr>
          <p:spPr>
            <a:xfrm>
              <a:off x="9795647" y="2327670"/>
              <a:ext cx="1156450" cy="51357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txBody>
            <a:bodyPr wrap="square" anchor="b" anchorCtr="0">
              <a:noAutofit/>
            </a:bodyPr>
            <a:lstStyle>
              <a:defPPr>
                <a:defRPr lang="LID4096"/>
              </a:defPPr>
              <a:lvl1pPr algn="ctr">
                <a:defRPr sz="2400" b="1">
                  <a:solidFill>
                    <a:srgbClr val="0000FF"/>
                  </a:solidFill>
                </a:defRPr>
              </a:lvl1pPr>
            </a:lstStyle>
            <a:p>
              <a:r>
                <a:rPr lang="pt-BR" sz="1800" dirty="0"/>
                <a:t>Dinâmico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2D2F1DC-C2C2-7B83-3846-744F952AEA4C}"/>
                </a:ext>
              </a:extLst>
            </p:cNvPr>
            <p:cNvSpPr txBox="1"/>
            <p:nvPr/>
          </p:nvSpPr>
          <p:spPr>
            <a:xfrm>
              <a:off x="9748030" y="2327671"/>
              <a:ext cx="1278397" cy="2563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b="1" dirty="0">
                  <a:solidFill>
                    <a:srgbClr val="FF0000"/>
                  </a:solidFill>
                </a:rPr>
                <a:t>Armazenamento</a:t>
              </a:r>
              <a:endParaRPr lang="LID4096" sz="1400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F0E494A4-B309-6512-82FB-D5A856F677F0}"/>
              </a:ext>
            </a:extLst>
          </p:cNvPr>
          <p:cNvSpPr txBox="1"/>
          <p:nvPr/>
        </p:nvSpPr>
        <p:spPr>
          <a:xfrm>
            <a:off x="1" y="5968060"/>
            <a:ext cx="3390440" cy="88994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anchor="ctr" anchorCtr="0">
            <a:noAutofit/>
          </a:bodyPr>
          <a:lstStyle>
            <a:defPPr>
              <a:defRPr lang="LID4096"/>
            </a:defPPr>
            <a:lvl1pPr algn="ctr">
              <a:defRPr sz="2800" b="1">
                <a:solidFill>
                  <a:srgbClr val="0000FF"/>
                </a:solidFill>
              </a:defRPr>
            </a:lvl1pPr>
          </a:lstStyle>
          <a:p>
            <a:r>
              <a:rPr lang="pt-BR" dirty="0"/>
              <a:t>Theis (1935)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4866644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35D5F3-95C6-F898-FFB1-5980298C1C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0104EED1-498A-5742-2702-CA94977376EF}"/>
              </a:ext>
            </a:extLst>
          </p:cNvPr>
          <p:cNvGrpSpPr/>
          <p:nvPr/>
        </p:nvGrpSpPr>
        <p:grpSpPr>
          <a:xfrm>
            <a:off x="9127672" y="150315"/>
            <a:ext cx="3235636" cy="1640541"/>
            <a:chOff x="4093219" y="540123"/>
            <a:chExt cx="3034558" cy="164054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10">
                  <a:extLst>
                    <a:ext uri="{FF2B5EF4-FFF2-40B4-BE49-F238E27FC236}">
                      <a16:creationId xmlns:a16="http://schemas.microsoft.com/office/drawing/2014/main" id="{440CC256-FB54-6AD0-9CEF-97A89BA98CC1}"/>
                    </a:ext>
                  </a:extLst>
                </p:cNvPr>
                <p:cNvSpPr txBox="1"/>
                <p:nvPr/>
              </p:nvSpPr>
              <p:spPr>
                <a:xfrm>
                  <a:off x="4212568" y="1299119"/>
                  <a:ext cx="2446735" cy="54829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14:m>
                    <m:oMath xmlns:m="http://schemas.openxmlformats.org/officeDocument/2006/math">
                      <m:r>
                        <m:rPr>
                          <m:nor/>
                        </m:rPr>
                        <a:rPr lang="pt-BR" sz="2500" b="0" kern="1200" smtClean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m:t> </m:t>
                      </m:r>
                      <m:f>
                        <m:fPr>
                          <m:ctrlPr>
                            <a:rPr lang="pt-BR" sz="2500" b="0" i="1" kern="1200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lang="pt-BR" sz="2500" b="0" i="1" kern="1200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num>
                        <m:den>
                          <m:sSup>
                            <m:sSupPr>
                              <m:ctrlPr>
                                <a:rPr lang="pt-BR" sz="2500" i="1" kern="1200">
                                  <a:solidFill>
                                    <a:srgbClr val="FF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lang="pt-BR" sz="2500" b="0" i="1" kern="1200">
                                  <a:solidFill>
                                    <a:srgbClr val="FF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pt-BR" sz="2500" b="0" i="1" kern="1200">
                                  <a:solidFill>
                                    <a:srgbClr val="FF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pt-BR" sz="2500" b="0" i="0" kern="1200" smtClean="0"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</m:oMath>
                  </a14:m>
                  <a:r>
                    <a:rPr lang="pt-BR" sz="2500" b="0" dirty="0">
                      <a:solidFill>
                        <a:srgbClr val="FF0000"/>
                      </a:solidFill>
                    </a:rPr>
                    <a:t>=     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pt-BR" sz="2500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500" b="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num>
                        <m:den>
                          <m:r>
                            <a:rPr lang="pt-BR" sz="2500" b="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pt-BR" sz="2500" b="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  <m:r>
                        <a:rPr lang="pt-BR" sz="2500" b="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25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2500" b="0" i="1">
                          <a:latin typeface="Cambria Math" panose="02040503050406030204" pitchFamily="18" charset="0"/>
                        </a:rPr>
                        <m:t> ∗      </m:t>
                      </m:r>
                      <m:f>
                        <m:fPr>
                          <m:ctrlPr>
                            <a:rPr lang="pt-BR" sz="2500" b="0" i="1" kern="12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lang="pt-BR" sz="2500" b="0" i="1" kern="12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num>
                        <m:den>
                          <m:r>
                            <a:rPr lang="pt-BR" sz="2500" b="0" i="1" kern="12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𝑢</m:t>
                          </m:r>
                        </m:den>
                      </m:f>
                    </m:oMath>
                  </a14:m>
                  <a:endParaRPr lang="LID4096" sz="2500" dirty="0"/>
                </a:p>
              </p:txBody>
            </p:sp>
          </mc:Choice>
          <mc:Fallback xmlns="">
            <p:sp>
              <p:nvSpPr>
                <p:cNvPr id="30" name="TextBox 10">
                  <a:extLst>
                    <a:ext uri="{FF2B5EF4-FFF2-40B4-BE49-F238E27FC236}">
                      <a16:creationId xmlns:a16="http://schemas.microsoft.com/office/drawing/2014/main" id="{440CC256-FB54-6AD0-9CEF-97A89BA98CC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12568" y="1299119"/>
                  <a:ext cx="2446735" cy="548292"/>
                </a:xfrm>
                <a:prstGeom prst="rect">
                  <a:avLst/>
                </a:prstGeom>
                <a:blipFill>
                  <a:blip r:embed="rId2"/>
                  <a:stretch>
                    <a:fillRect t="-1111" b="-21111"/>
                  </a:stretch>
                </a:blipFill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11">
                  <a:extLst>
                    <a:ext uri="{FF2B5EF4-FFF2-40B4-BE49-F238E27FC236}">
                      <a16:creationId xmlns:a16="http://schemas.microsoft.com/office/drawing/2014/main" id="{7EFEB6B9-F3BC-5214-F744-30953EE5E71F}"/>
                    </a:ext>
                  </a:extLst>
                </p:cNvPr>
                <p:cNvSpPr txBox="1"/>
                <p:nvPr/>
              </p:nvSpPr>
              <p:spPr>
                <a:xfrm>
                  <a:off x="4407157" y="667870"/>
                  <a:ext cx="2720620" cy="54848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pt-BR" sz="2500" b="0" dirty="0">
                      <a:solidFill>
                        <a:srgbClr val="FF0000"/>
                      </a:solidFill>
                    </a:rPr>
                    <a:t>s =    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pt-BR" sz="2500" b="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5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num>
                        <m:den>
                          <m:r>
                            <a:rPr lang="pt-BR" sz="2500" b="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pt-BR" sz="2500" b="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pt-BR" sz="2500" b="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  <m:r>
                        <a:rPr lang="pt-BR" sz="2500" b="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  ∗  </m:t>
                      </m:r>
                      <m:r>
                        <a:rPr lang="pt-BR" sz="25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  <m:r>
                        <a:rPr lang="pt-BR" sz="25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pt-BR" sz="25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pt-BR" sz="25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LID4096" sz="2500" dirty="0"/>
                </a:p>
              </p:txBody>
            </p:sp>
          </mc:Choice>
          <mc:Fallback xmlns="">
            <p:sp>
              <p:nvSpPr>
                <p:cNvPr id="31" name="TextBox 11">
                  <a:extLst>
                    <a:ext uri="{FF2B5EF4-FFF2-40B4-BE49-F238E27FC236}">
                      <a16:creationId xmlns:a16="http://schemas.microsoft.com/office/drawing/2014/main" id="{7EFEB6B9-F3BC-5214-F744-30953EE5E71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07157" y="667870"/>
                  <a:ext cx="2720620" cy="548483"/>
                </a:xfrm>
                <a:prstGeom prst="rect">
                  <a:avLst/>
                </a:prstGeom>
                <a:blipFill>
                  <a:blip r:embed="rId3"/>
                  <a:stretch>
                    <a:fillRect l="-6513" t="-1111" b="-20000"/>
                  </a:stretch>
                </a:blipFill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55762B98-FD99-C333-0C6D-6530B8A4C963}"/>
                </a:ext>
              </a:extLst>
            </p:cNvPr>
            <p:cNvSpPr/>
            <p:nvPr/>
          </p:nvSpPr>
          <p:spPr>
            <a:xfrm>
              <a:off x="4093219" y="544605"/>
              <a:ext cx="861778" cy="163605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LID4096" sz="110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A2F6ECF0-8C5E-0D4E-F8B8-F00BDE7F34C0}"/>
                </a:ext>
              </a:extLst>
            </p:cNvPr>
            <p:cNvSpPr/>
            <p:nvPr/>
          </p:nvSpPr>
          <p:spPr>
            <a:xfrm>
              <a:off x="5924226" y="540123"/>
              <a:ext cx="861778" cy="163605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LID4096" sz="1100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62316E9D-8366-A582-8B67-57B264035F8A}"/>
              </a:ext>
            </a:extLst>
          </p:cNvPr>
          <p:cNvGrpSpPr/>
          <p:nvPr/>
        </p:nvGrpSpPr>
        <p:grpSpPr>
          <a:xfrm>
            <a:off x="9558861" y="2986593"/>
            <a:ext cx="2351778" cy="1065448"/>
            <a:chOff x="9719346" y="1980669"/>
            <a:chExt cx="2351778" cy="106544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11">
                  <a:extLst>
                    <a:ext uri="{FF2B5EF4-FFF2-40B4-BE49-F238E27FC236}">
                      <a16:creationId xmlns:a16="http://schemas.microsoft.com/office/drawing/2014/main" id="{50B81B0F-15A4-B5F1-318B-B718CB1FBBB9}"/>
                    </a:ext>
                  </a:extLst>
                </p:cNvPr>
                <p:cNvSpPr txBox="1"/>
                <p:nvPr/>
              </p:nvSpPr>
              <p:spPr>
                <a:xfrm>
                  <a:off x="10088885" y="1980669"/>
                  <a:ext cx="1982239" cy="90108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noAutofit/>
                </a:bodyPr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r>
                          <a:rPr lang="pt-BR" sz="1400" b="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  <m:d>
                          <m:dPr>
                            <m:ctrlPr>
                              <a:rPr lang="pt-BR" sz="14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sz="1400" b="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d>
                        <m:r>
                          <a:rPr lang="pt-BR" sz="1400" b="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limLoc m:val="undOvr"/>
                            <m:ctrlPr>
                              <a:rPr lang="pt-BR" sz="14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4"/>
                              </m:rPr>
                              <a:rPr lang="pt-BR" sz="1400" b="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𝑢</m:t>
                            </m:r>
                          </m:sub>
                          <m:sup>
                            <m:r>
                              <a:rPr lang="pt-BR" sz="1400" b="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∞</m:t>
                            </m:r>
                          </m:sup>
                          <m:e>
                            <m:f>
                              <m:fPr>
                                <m:ctrlPr>
                                  <a:rPr lang="pt-BR" sz="1400" i="1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pt-BR" sz="140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pt-BR" sz="1400" b="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pt-BR" sz="1400" b="0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pt-BR" sz="1400" b="0" i="1" kern="120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</m:sup>
                                </m:sSup>
                                <m:r>
                                  <a:rPr lang="pt-BR" sz="1400" b="0" i="1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pt-BR" sz="1400" b="0" i="1" kern="1200">
                                    <a:solidFill>
                                      <a:sysClr val="windowText" lastClr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num>
                              <m:den>
                                <m:r>
                                  <a:rPr lang="pt-BR" sz="1400" b="0" i="1" kern="1200">
                                    <a:solidFill>
                                      <a:sysClr val="windowText" lastClr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den>
                            </m:f>
                          </m:e>
                        </m:nary>
                      </m:oMath>
                    </m:oMathPara>
                  </a14:m>
                  <a:endParaRPr lang="LID4096" sz="14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34" name="TextBox 11">
                  <a:extLst>
                    <a:ext uri="{FF2B5EF4-FFF2-40B4-BE49-F238E27FC236}">
                      <a16:creationId xmlns:a16="http://schemas.microsoft.com/office/drawing/2014/main" id="{50B81B0F-15A4-B5F1-318B-B718CB1FBBB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88885" y="1980669"/>
                  <a:ext cx="1982239" cy="901081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03029821-0930-C3C4-AA6F-86030244EB5F}"/>
                    </a:ext>
                  </a:extLst>
                </p:cNvPr>
                <p:cNvSpPr txBox="1"/>
                <p:nvPr/>
              </p:nvSpPr>
              <p:spPr>
                <a:xfrm>
                  <a:off x="9719346" y="2710191"/>
                  <a:ext cx="2351028" cy="33592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pt-B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pt-B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pt-B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pt-BR" sz="1400" dirty="0">
                      <a:solidFill>
                        <a:schemeClr val="tx1"/>
                      </a:solidFill>
                    </a:rPr>
                    <a:t>=-</a:t>
                  </a:r>
                  <a14:m>
                    <m:oMath xmlns:m="http://schemas.openxmlformats.org/officeDocument/2006/math">
                      <m:r>
                        <a:rPr lang="pt-B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</m:oMath>
                  </a14:m>
                  <a:r>
                    <a:rPr lang="pt-BR" sz="1400" dirty="0">
                      <a:solidFill>
                        <a:schemeClr val="tx1"/>
                      </a:solidFill>
                    </a:rPr>
                    <a:t>-ln(u)+u-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pt-B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pt-BR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p>
                              <m:r>
                                <a:rPr lang="pt-B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2∗2!</m:t>
                          </m:r>
                        </m:den>
                      </m:f>
                    </m:oMath>
                  </a14:m>
                  <a:r>
                    <a:rPr lang="pt-BR" sz="1400" dirty="0">
                      <a:solidFill>
                        <a:schemeClr val="tx1"/>
                      </a:solidFill>
                    </a:rPr>
                    <a:t>+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pt-B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pt-BR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p>
                              <m:r>
                                <a:rPr lang="pt-B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num>
                        <m:den>
                          <m: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3∗3!</m:t>
                          </m:r>
                        </m:den>
                      </m:f>
                      <m:r>
                        <a:rPr lang="pt-B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+…</m:t>
                      </m:r>
                    </m:oMath>
                  </a14:m>
                  <a:endParaRPr lang="LID4096" sz="1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03029821-0930-C3C4-AA6F-86030244EB5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19346" y="2710191"/>
                  <a:ext cx="2351028" cy="335926"/>
                </a:xfrm>
                <a:prstGeom prst="rect">
                  <a:avLst/>
                </a:prstGeom>
                <a:blipFill>
                  <a:blip r:embed="rId5"/>
                  <a:stretch>
                    <a:fillRect l="-2591" r="-777" b="-20000"/>
                  </a:stretch>
                </a:blipFill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6" name="TextBox 16">
            <a:extLst>
              <a:ext uri="{FF2B5EF4-FFF2-40B4-BE49-F238E27FC236}">
                <a16:creationId xmlns:a16="http://schemas.microsoft.com/office/drawing/2014/main" id="{1BB191B7-D507-1957-6C67-50219599BA05}"/>
              </a:ext>
            </a:extLst>
          </p:cNvPr>
          <p:cNvSpPr txBox="1"/>
          <p:nvPr/>
        </p:nvSpPr>
        <p:spPr>
          <a:xfrm>
            <a:off x="9172870" y="4216498"/>
            <a:ext cx="2887021" cy="2360433"/>
          </a:xfrm>
          <a:prstGeom prst="rect">
            <a:avLst/>
          </a:prstGeom>
          <a:noFill/>
          <a:ln w="9525" cmpd="sng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solidFill>
                  <a:srgbClr val="FF0000"/>
                </a:solidFill>
              </a:rPr>
              <a:t>If </a:t>
            </a:r>
            <a:r>
              <a:rPr lang="en-US" sz="1200" dirty="0"/>
              <a:t>u &lt; 1 Then</a:t>
            </a:r>
          </a:p>
          <a:p>
            <a:r>
              <a:rPr lang="en-US" sz="1200" dirty="0"/>
              <a:t>    'Wu = -Log(u) + a0 + u * (a1 + u * (a2 + u * (a3 + u * (a4 + u * a5))))</a:t>
            </a:r>
          </a:p>
          <a:p>
            <a:r>
              <a:rPr lang="en-US" sz="1200" dirty="0"/>
              <a:t>Dim t As Double</a:t>
            </a:r>
          </a:p>
          <a:p>
            <a:r>
              <a:rPr lang="en-US" sz="1200" dirty="0">
                <a:solidFill>
                  <a:srgbClr val="0000FF"/>
                </a:solidFill>
              </a:rPr>
              <a:t>    t = (a2 + (u * (a3 + (u * (a4 + (u * a5))))))</a:t>
            </a:r>
          </a:p>
          <a:p>
            <a:r>
              <a:rPr lang="en-US" sz="1200" dirty="0">
                <a:solidFill>
                  <a:srgbClr val="0000FF"/>
                </a:solidFill>
              </a:rPr>
              <a:t>    Wu = (-1 * Log(u)) + a0 + (u * (a1 + (u * t)))</a:t>
            </a:r>
          </a:p>
          <a:p>
            <a:r>
              <a:rPr lang="en-US" sz="1200" dirty="0">
                <a:solidFill>
                  <a:srgbClr val="FF0000"/>
                </a:solidFill>
              </a:rPr>
              <a:t>Else</a:t>
            </a:r>
          </a:p>
          <a:p>
            <a:r>
              <a:rPr lang="en-US" sz="1200" dirty="0"/>
              <a:t>    </a:t>
            </a:r>
            <a:r>
              <a:rPr lang="en-US" sz="1200" dirty="0">
                <a:solidFill>
                  <a:srgbClr val="0000FF"/>
                </a:solidFill>
              </a:rPr>
              <a:t>Wu = Exp(-u) / u * (u * u + b1 * u + b2) / (u * u + b3 * u + b4)</a:t>
            </a:r>
          </a:p>
          <a:p>
            <a:r>
              <a:rPr lang="en-US" sz="1200" dirty="0"/>
              <a:t>End If</a:t>
            </a:r>
          </a:p>
          <a:p>
            <a:r>
              <a:rPr lang="en-US" sz="1200" dirty="0"/>
              <a:t>End Function</a:t>
            </a:r>
            <a:endParaRPr lang="LID4096" sz="1200" dirty="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7A968C5-2F49-6182-EA65-07EC80F7DC6B}"/>
              </a:ext>
            </a:extLst>
          </p:cNvPr>
          <p:cNvGrpSpPr/>
          <p:nvPr/>
        </p:nvGrpSpPr>
        <p:grpSpPr>
          <a:xfrm>
            <a:off x="5746047" y="150315"/>
            <a:ext cx="4728813" cy="2828104"/>
            <a:chOff x="3448779" y="-14434"/>
            <a:chExt cx="6207585" cy="3576902"/>
          </a:xfrm>
        </p:grpSpPr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29" name="Chart 28">
                  <a:extLst>
                    <a:ext uri="{FF2B5EF4-FFF2-40B4-BE49-F238E27FC236}">
                      <a16:creationId xmlns:a16="http://schemas.microsoft.com/office/drawing/2014/main" id="{057D4CF1-4BC5-4BA3-EE79-A1B90292696E}"/>
                    </a:ext>
                  </a:extLst>
                </p:cNvPr>
                <p:cNvGraphicFramePr>
                  <a:graphicFrameLocks/>
                </p:cNvGraphicFramePr>
                <p:nvPr/>
              </p:nvGraphicFramePr>
              <p:xfrm>
                <a:off x="3448779" y="-14434"/>
                <a:ext cx="4309252" cy="3508876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6"/>
                </a:graphicData>
              </a:graphic>
            </p:graphicFrame>
          </mc:Choice>
          <mc:Fallback xmlns="">
            <p:graphicFrame>
              <p:nvGraphicFramePr>
                <p:cNvPr id="29" name="Chart 28">
                  <a:extLst>
                    <a:ext uri="{FF2B5EF4-FFF2-40B4-BE49-F238E27FC236}">
                      <a16:creationId xmlns:a16="http://schemas.microsoft.com/office/drawing/2014/main" id="{057D4CF1-4BC5-4BA3-EE79-A1B90292696E}"/>
                    </a:ext>
                  </a:extLst>
                </p:cNvPr>
                <p:cNvGraphicFramePr>
                  <a:graphicFrameLocks/>
                </p:cNvGraphicFramePr>
                <p:nvPr/>
              </p:nvGraphicFramePr>
              <p:xfrm>
                <a:off x="3448779" y="-14434"/>
                <a:ext cx="4309252" cy="3508876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7"/>
                </a:graphicData>
              </a:graphic>
            </p:graphicFrame>
          </mc:Fallback>
        </mc:AlternateContent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DDD2C165-A68D-AA0F-4677-B04A5D2AD042}"/>
                </a:ext>
              </a:extLst>
            </p:cNvPr>
            <p:cNvCxnSpPr>
              <a:cxnSpLocks/>
            </p:cNvCxnSpPr>
            <p:nvPr/>
          </p:nvCxnSpPr>
          <p:spPr>
            <a:xfrm>
              <a:off x="6713597" y="1497720"/>
              <a:ext cx="0" cy="1196389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E841BBD3-ED06-885C-76EE-D72225E776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33004" y="1271150"/>
              <a:ext cx="1736237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Arc 38">
              <a:extLst>
                <a:ext uri="{FF2B5EF4-FFF2-40B4-BE49-F238E27FC236}">
                  <a16:creationId xmlns:a16="http://schemas.microsoft.com/office/drawing/2014/main" id="{BD7738EF-4690-CADF-BB13-7E33A7CFC7DD}"/>
                </a:ext>
              </a:extLst>
            </p:cNvPr>
            <p:cNvSpPr/>
            <p:nvPr/>
          </p:nvSpPr>
          <p:spPr>
            <a:xfrm rot="21024171">
              <a:off x="4243163" y="1372082"/>
              <a:ext cx="5413201" cy="2190386"/>
            </a:xfrm>
            <a:prstGeom prst="arc">
              <a:avLst>
                <a:gd name="adj1" fmla="val 11638731"/>
                <a:gd name="adj2" fmla="val 17479487"/>
              </a:avLst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11">
                  <a:extLst>
                    <a:ext uri="{FF2B5EF4-FFF2-40B4-BE49-F238E27FC236}">
                      <a16:creationId xmlns:a16="http://schemas.microsoft.com/office/drawing/2014/main" id="{69D23A3E-D41A-1A79-A61B-19893F20BA31}"/>
                    </a:ext>
                  </a:extLst>
                </p:cNvPr>
                <p:cNvSpPr txBox="1"/>
                <p:nvPr/>
              </p:nvSpPr>
              <p:spPr>
                <a:xfrm>
                  <a:off x="6811850" y="3244653"/>
                  <a:ext cx="804088" cy="23356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pt-BR" sz="12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𝑾</m:t>
                        </m:r>
                        <m:r>
                          <a:rPr lang="pt-BR" sz="12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pt-BR" sz="12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𝒖</m:t>
                        </m:r>
                        <m:r>
                          <a:rPr lang="pt-BR" sz="12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LID4096" sz="1200" b="1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42" name="TextBox 11">
                  <a:extLst>
                    <a:ext uri="{FF2B5EF4-FFF2-40B4-BE49-F238E27FC236}">
                      <a16:creationId xmlns:a16="http://schemas.microsoft.com/office/drawing/2014/main" id="{69D23A3E-D41A-1A79-A61B-19893F20BA3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11850" y="3244653"/>
                  <a:ext cx="804088" cy="233560"/>
                </a:xfrm>
                <a:prstGeom prst="rect">
                  <a:avLst/>
                </a:prstGeom>
                <a:blipFill>
                  <a:blip r:embed="rId8"/>
                  <a:stretch>
                    <a:fillRect t="-3226" b="-35484"/>
                  </a:stretch>
                </a:blipFill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48" name="Picture 47">
            <a:extLst>
              <a:ext uri="{FF2B5EF4-FFF2-40B4-BE49-F238E27FC236}">
                <a16:creationId xmlns:a16="http://schemas.microsoft.com/office/drawing/2014/main" id="{C8128A0B-694B-5C58-4102-358F8ACBC37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03930" y="2217017"/>
            <a:ext cx="1997164" cy="723900"/>
          </a:xfrm>
          <a:prstGeom prst="rect">
            <a:avLst/>
          </a:prstGeom>
        </p:spPr>
      </p:pic>
      <p:grpSp>
        <p:nvGrpSpPr>
          <p:cNvPr id="69" name="Group 68">
            <a:extLst>
              <a:ext uri="{FF2B5EF4-FFF2-40B4-BE49-F238E27FC236}">
                <a16:creationId xmlns:a16="http://schemas.microsoft.com/office/drawing/2014/main" id="{14F2067A-69BD-6D30-7DA6-29DEE0EEAF84}"/>
              </a:ext>
            </a:extLst>
          </p:cNvPr>
          <p:cNvGrpSpPr/>
          <p:nvPr/>
        </p:nvGrpSpPr>
        <p:grpSpPr>
          <a:xfrm>
            <a:off x="3603930" y="3039618"/>
            <a:ext cx="5424818" cy="3778583"/>
            <a:chOff x="3603930" y="3039618"/>
            <a:chExt cx="5424818" cy="3778583"/>
          </a:xfrm>
        </p:grpSpPr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402E71F5-519D-D216-F2DE-91A0BFF87669}"/>
                </a:ext>
              </a:extLst>
            </p:cNvPr>
            <p:cNvGrpSpPr/>
            <p:nvPr/>
          </p:nvGrpSpPr>
          <p:grpSpPr>
            <a:xfrm>
              <a:off x="3603930" y="3039618"/>
              <a:ext cx="5424818" cy="3537314"/>
              <a:chOff x="3586634" y="3106332"/>
              <a:chExt cx="5424818" cy="3537314"/>
            </a:xfrm>
          </p:grpSpPr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7634C598-E9F2-DD6D-74D0-8BF528DEC2DD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3586634" y="3106332"/>
                <a:ext cx="5424818" cy="3537314"/>
                <a:chOff x="3390440" y="3118736"/>
                <a:chExt cx="5661049" cy="3691351"/>
              </a:xfrm>
            </p:grpSpPr>
            <p:sp>
              <p:nvSpPr>
                <p:cNvPr id="53" name="Rectangle 52">
                  <a:extLst>
                    <a:ext uri="{FF2B5EF4-FFF2-40B4-BE49-F238E27FC236}">
                      <a16:creationId xmlns:a16="http://schemas.microsoft.com/office/drawing/2014/main" id="{20A9D871-4A51-4E2B-910C-1BC4D1CAAD01}"/>
                    </a:ext>
                  </a:extLst>
                </p:cNvPr>
                <p:cNvSpPr/>
                <p:nvPr/>
              </p:nvSpPr>
              <p:spPr>
                <a:xfrm>
                  <a:off x="3390440" y="3118736"/>
                  <a:ext cx="5661049" cy="3691351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LID4096"/>
                </a:p>
              </p:txBody>
            </p:sp>
            <p:pic>
              <p:nvPicPr>
                <p:cNvPr id="52" name="Picture 51">
                  <a:extLst>
                    <a:ext uri="{FF2B5EF4-FFF2-40B4-BE49-F238E27FC236}">
                      <a16:creationId xmlns:a16="http://schemas.microsoft.com/office/drawing/2014/main" id="{7C57A97F-154F-2E97-64FE-B0815733AD0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/>
                <a:srcRect b="4328"/>
                <a:stretch/>
              </p:blipFill>
              <p:spPr>
                <a:xfrm>
                  <a:off x="3496015" y="3205171"/>
                  <a:ext cx="5454488" cy="3493645"/>
                </a:xfrm>
                <a:prstGeom prst="rect">
                  <a:avLst/>
                </a:prstGeom>
              </p:spPr>
            </p:pic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9" name="TextBox 11">
                    <a:extLst>
                      <a:ext uri="{FF2B5EF4-FFF2-40B4-BE49-F238E27FC236}">
                        <a16:creationId xmlns:a16="http://schemas.microsoft.com/office/drawing/2014/main" id="{3798E98A-2D1A-2B45-5B90-80CB47BC7D68}"/>
                      </a:ext>
                    </a:extLst>
                  </p:cNvPr>
                  <p:cNvSpPr txBox="1"/>
                  <p:nvPr/>
                </p:nvSpPr>
                <p:spPr>
                  <a:xfrm>
                    <a:off x="4296783" y="3311072"/>
                    <a:ext cx="1631697" cy="464224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noAutofit/>
                  </a:bodyPr>
                  <a:lstStyle>
                    <a:lvl1pPr marL="0" indent="0">
                      <a:defRPr sz="1100"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r>
                      <a:rPr lang="pt-BR" sz="2400" b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S =</a:t>
                    </a:r>
                    <a14:m>
                      <m:oMath xmlns:m="http://schemas.openxmlformats.org/officeDocument/2006/math">
                        <m:d>
                          <m:dPr>
                            <m:ctrlPr>
                              <a:rPr lang="en-US" sz="24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1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sz="2400" b="1" i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𝐡</m:t>
                                </m:r>
                              </m:e>
                              <m:sub>
                                <m:r>
                                  <a:rPr lang="pt-BR" sz="2400" b="1" i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𝟎</m:t>
                                </m:r>
                              </m:sub>
                            </m:sSub>
                            <m:r>
                              <a:rPr lang="en-US" sz="2400" b="1" i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pt-BR" sz="2400" b="1" i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𝐡</m:t>
                            </m:r>
                          </m:e>
                        </m:d>
                      </m:oMath>
                    </a14:m>
                    <a:endParaRPr lang="LID4096" sz="2400" b="1" dirty="0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59" name="TextBox 11">
                    <a:extLst>
                      <a:ext uri="{FF2B5EF4-FFF2-40B4-BE49-F238E27FC236}">
                        <a16:creationId xmlns:a16="http://schemas.microsoft.com/office/drawing/2014/main" id="{3798E98A-2D1A-2B45-5B90-80CB47BC7D6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96783" y="3311072"/>
                    <a:ext cx="1631697" cy="464224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l="-11610" t="-19737" b="-19737"/>
                    </a:stretch>
                  </a:blipFill>
                </p:spPr>
                <p:txBody>
                  <a:bodyPr/>
                  <a:lstStyle/>
                  <a:p>
                    <a:r>
                      <a:rPr lang="LID4096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61" name="TextBox 4">
                <a:extLst>
                  <a:ext uri="{FF2B5EF4-FFF2-40B4-BE49-F238E27FC236}">
                    <a16:creationId xmlns:a16="http://schemas.microsoft.com/office/drawing/2014/main" id="{8DDE02CF-2A71-D989-43EF-373DDFB75794}"/>
                  </a:ext>
                </a:extLst>
              </p:cNvPr>
              <p:cNvSpPr txBox="1"/>
              <p:nvPr/>
            </p:nvSpPr>
            <p:spPr>
              <a:xfrm>
                <a:off x="6718946" y="3246225"/>
                <a:ext cx="1405268" cy="679613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0" tIns="0" rIns="0" bIns="0" rtlCol="0" anchor="t">
                <a:noAutofit/>
              </a:bodyPr>
              <a:lstStyle>
                <a:lvl1pPr marL="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GB" sz="2500" b="1" dirty="0">
                    <a:solidFill>
                      <a:srgbClr val="0000FF"/>
                    </a:solidFill>
                  </a:rPr>
                  <a:t>Q(m</a:t>
                </a:r>
                <a:r>
                  <a:rPr lang="en-GB" sz="2500" b="1" baseline="30000" dirty="0">
                    <a:solidFill>
                      <a:srgbClr val="0000FF"/>
                    </a:solidFill>
                  </a:rPr>
                  <a:t>3</a:t>
                </a:r>
                <a:r>
                  <a:rPr lang="en-GB" sz="2500" b="1" dirty="0">
                    <a:solidFill>
                      <a:srgbClr val="0000FF"/>
                    </a:solidFill>
                  </a:rPr>
                  <a:t>/d)</a:t>
                </a:r>
              </a:p>
            </p:txBody>
          </p:sp>
        </p:grp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329A833F-B976-71D0-C043-9A8D7F0618D9}"/>
                </a:ext>
              </a:extLst>
            </p:cNvPr>
            <p:cNvCxnSpPr>
              <a:cxnSpLocks/>
            </p:cNvCxnSpPr>
            <p:nvPr/>
          </p:nvCxnSpPr>
          <p:spPr>
            <a:xfrm>
              <a:off x="5269117" y="6665936"/>
              <a:ext cx="826883" cy="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4">
              <a:extLst>
                <a:ext uri="{FF2B5EF4-FFF2-40B4-BE49-F238E27FC236}">
                  <a16:creationId xmlns:a16="http://schemas.microsoft.com/office/drawing/2014/main" id="{8FF2C674-C48E-E8A8-129C-214761F2482D}"/>
                </a:ext>
              </a:extLst>
            </p:cNvPr>
            <p:cNvSpPr txBox="1"/>
            <p:nvPr/>
          </p:nvSpPr>
          <p:spPr>
            <a:xfrm>
              <a:off x="5496904" y="6501319"/>
              <a:ext cx="365760" cy="316882"/>
            </a:xfrm>
            <a:prstGeom prst="rect">
              <a:avLst/>
            </a:prstGeom>
            <a:solidFill>
              <a:srgbClr val="FFFF00"/>
            </a:solidFill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lIns="0" tIns="0" rIns="0" bIns="0" rtlCol="0" anchor="ctr" anchorCtr="0">
              <a:noAutofit/>
            </a:bodyPr>
            <a:lstStyle>
              <a:lvl1pPr marL="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GB" sz="2000" b="1" dirty="0"/>
                <a:t>(r)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0CF9698C-2C7F-DDDC-A044-83CE462D20DA}"/>
              </a:ext>
            </a:extLst>
          </p:cNvPr>
          <p:cNvGrpSpPr/>
          <p:nvPr/>
        </p:nvGrpSpPr>
        <p:grpSpPr>
          <a:xfrm>
            <a:off x="1" y="3316483"/>
            <a:ext cx="3441099" cy="3541517"/>
            <a:chOff x="1" y="3316483"/>
            <a:chExt cx="3441099" cy="3541517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5AB39B2-B328-6D39-4F8C-BB96A7B2F367}"/>
                </a:ext>
              </a:extLst>
            </p:cNvPr>
            <p:cNvSpPr txBox="1"/>
            <p:nvPr/>
          </p:nvSpPr>
          <p:spPr>
            <a:xfrm>
              <a:off x="118517" y="3316483"/>
              <a:ext cx="33225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pt-BR" b="1" dirty="0">
                  <a:solidFill>
                    <a:srgbClr val="FF0000"/>
                  </a:solidFill>
                </a:rPr>
                <a:t>Capacidade de armazenamento</a:t>
              </a:r>
              <a:endParaRPr lang="LID4096" b="1" dirty="0">
                <a:solidFill>
                  <a:srgbClr val="FF0000"/>
                </a:solidFill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EF39ACDF-A253-B5EC-A066-DCB26D09BDFB}"/>
                </a:ext>
              </a:extLst>
            </p:cNvPr>
            <p:cNvSpPr txBox="1"/>
            <p:nvPr/>
          </p:nvSpPr>
          <p:spPr>
            <a:xfrm>
              <a:off x="1" y="5968060"/>
              <a:ext cx="3390440" cy="88994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txBody>
            <a:bodyPr wrap="square" anchor="ctr" anchorCtr="0">
              <a:noAutofit/>
            </a:bodyPr>
            <a:lstStyle>
              <a:defPPr>
                <a:defRPr lang="LID4096"/>
              </a:defPPr>
              <a:lvl1pPr algn="ctr">
                <a:defRPr sz="2800" b="1">
                  <a:solidFill>
                    <a:srgbClr val="0000FF"/>
                  </a:solidFill>
                </a:defRPr>
              </a:lvl1pPr>
            </a:lstStyle>
            <a:p>
              <a:r>
                <a:rPr lang="pt-BR" dirty="0"/>
                <a:t>Theis (1935)</a:t>
              </a:r>
              <a:endParaRPr lang="LID4096" dirty="0"/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6B6A9DF5-6477-CF13-11E7-30FD065F22D2}"/>
                </a:ext>
              </a:extLst>
            </p:cNvPr>
            <p:cNvGrpSpPr/>
            <p:nvPr/>
          </p:nvGrpSpPr>
          <p:grpSpPr>
            <a:xfrm>
              <a:off x="240122" y="3685815"/>
              <a:ext cx="3150319" cy="2168230"/>
              <a:chOff x="124694" y="3319736"/>
              <a:chExt cx="3150319" cy="2168230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4424D2F1-43E6-E70C-DBEB-72A63BAFC1B4}"/>
                  </a:ext>
                </a:extLst>
              </p:cNvPr>
              <p:cNvGrpSpPr/>
              <p:nvPr/>
            </p:nvGrpSpPr>
            <p:grpSpPr>
              <a:xfrm>
                <a:off x="124694" y="3319736"/>
                <a:ext cx="3150319" cy="2168230"/>
                <a:chOff x="523700" y="1422728"/>
                <a:chExt cx="3150319" cy="2168230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4" name="TextBox 10">
                      <a:extLst>
                        <a:ext uri="{FF2B5EF4-FFF2-40B4-BE49-F238E27FC236}">
                          <a16:creationId xmlns:a16="http://schemas.microsoft.com/office/drawing/2014/main" id="{773F1FE3-15B7-C2EF-67D4-2EA71A6464B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063387" y="2462822"/>
                      <a:ext cx="1610632" cy="1128136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txBody>
                    <a:bodyPr wrap="square" lIns="0" tIns="0" rIns="0" bIns="0" rtlCol="0" anchor="ctr" anchorCtr="0">
                      <a:noAutofit/>
                    </a:bodyPr>
                    <a:lstStyle>
                      <a:lvl1pPr marL="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1pPr>
                      <a:lvl2pPr marL="4572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2pPr>
                      <a:lvl3pPr marL="9144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14:m>
                        <m:oMath xmlns:m="http://schemas.openxmlformats.org/officeDocument/2006/math">
                          <m:r>
                            <a:rPr lang="pt-BR" sz="3500" b="0" i="1">
                              <a:latin typeface="Cambria Math" panose="02040503050406030204" pitchFamily="18" charset="0"/>
                            </a:rPr>
                            <m:t>𝑢</m:t>
                          </m:r>
                        </m:oMath>
                      </a14:m>
                      <a:r>
                        <a:rPr lang="pt-BR" sz="3500" b="0" dirty="0"/>
                        <a:t>= </a:t>
                      </a:r>
                      <a14:m>
                        <m:oMath xmlns:m="http://schemas.openxmlformats.org/officeDocument/2006/math">
                          <m:f>
                            <m:fPr>
                              <m:ctrlPr>
                                <a:rPr lang="pt-BR" sz="3500" b="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pt-BR" sz="3500" b="1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sz="35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𝒓</m:t>
                                  </m:r>
                                </m:e>
                                <m:sup>
                                  <m:r>
                                    <a:rPr lang="pt-BR" sz="35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  <m:r>
                                <a:rPr lang="pt-BR" sz="3500" b="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num>
                            <m:den>
                              <m:r>
                                <a:rPr lang="pt-BR" sz="3500" b="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pt-BR" sz="3500" b="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𝑇𝑡</m:t>
                              </m:r>
                            </m:den>
                          </m:f>
                        </m:oMath>
                      </a14:m>
                      <a:endParaRPr lang="LID4096" sz="3500" dirty="0"/>
                    </a:p>
                  </p:txBody>
                </p:sp>
              </mc:Choice>
              <mc:Fallback xmlns="">
                <p:sp>
                  <p:nvSpPr>
                    <p:cNvPr id="24" name="TextBox 10">
                      <a:extLst>
                        <a:ext uri="{FF2B5EF4-FFF2-40B4-BE49-F238E27FC236}">
                          <a16:creationId xmlns:a16="http://schemas.microsoft.com/office/drawing/2014/main" id="{773F1FE3-15B7-C2EF-67D4-2EA71A6464B5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063387" y="2462822"/>
                      <a:ext cx="1610632" cy="1128136"/>
                    </a:xfrm>
                    <a:prstGeom prst="rect">
                      <a:avLst/>
                    </a:prstGeom>
                    <a:blipFill>
                      <a:blip r:embed="rId12"/>
                      <a:stretch>
                        <a:fillRect b="-2139"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LID4096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" name="TextBox 11">
                      <a:extLst>
                        <a:ext uri="{FF2B5EF4-FFF2-40B4-BE49-F238E27FC236}">
                          <a16:creationId xmlns:a16="http://schemas.microsoft.com/office/drawing/2014/main" id="{96A76DB5-6A11-378B-EA3D-53F973EE3F6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23700" y="1422728"/>
                      <a:ext cx="2561047" cy="85307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noAutofit/>
                    </a:bodyPr>
                    <a:lstStyle>
                      <a:lvl1pPr marL="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1pPr>
                      <a:lvl2pPr marL="4572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2pPr>
                      <a:lvl3pPr marL="9144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indent="0">
                        <a:defRPr sz="1100"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r>
                        <a:rPr lang="pt-BR" sz="3000" b="0" dirty="0">
                          <a:solidFill>
                            <a:srgbClr val="FF0000"/>
                          </a:solidFill>
                        </a:rPr>
                        <a:t>S = </a:t>
                      </a:r>
                      <a14:m>
                        <m:oMath xmlns:m="http://schemas.openxmlformats.org/officeDocument/2006/math">
                          <m:f>
                            <m:fPr>
                              <m:ctrlPr>
                                <a:rPr lang="pt-BR" sz="3000" b="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pt-BR" sz="3000" i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Q</m:t>
                              </m:r>
                            </m:num>
                            <m:den>
                              <m:r>
                                <a:rPr lang="pt-BR" sz="3000" b="0" i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m:rPr>
                                  <m:sty m:val="p"/>
                                </m:rPr>
                                <a:rPr lang="pt-BR" sz="3000" b="0" i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π</m:t>
                              </m:r>
                              <m:r>
                                <m:rPr>
                                  <m:sty m:val="p"/>
                                </m:rPr>
                                <a:rPr lang="pt-BR" sz="3000" b="0" i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den>
                          </m:f>
                          <m:r>
                            <m:rPr>
                              <m:sty m:val="p"/>
                            </m:rPr>
                            <a:rPr lang="pt-BR" sz="3000" b="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W</m:t>
                          </m:r>
                          <m:r>
                            <a:rPr lang="pt-BR" sz="3000" b="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pt-BR" sz="3000" b="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u</m:t>
                          </m:r>
                          <m:r>
                            <a:rPr lang="pt-BR" sz="3000" b="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oMath>
                      </a14:m>
                      <a:endParaRPr lang="LID4096" sz="3000" dirty="0"/>
                    </a:p>
                  </p:txBody>
                </p:sp>
              </mc:Choice>
              <mc:Fallback xmlns="">
                <p:sp>
                  <p:nvSpPr>
                    <p:cNvPr id="4" name="TextBox 11">
                      <a:extLst>
                        <a:ext uri="{FF2B5EF4-FFF2-40B4-BE49-F238E27FC236}">
                          <a16:creationId xmlns:a16="http://schemas.microsoft.com/office/drawing/2014/main" id="{96A76DB5-6A11-378B-EA3D-53F973EE3F67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23700" y="1422728"/>
                      <a:ext cx="2561047" cy="853074"/>
                    </a:xfrm>
                    <a:prstGeom prst="rect">
                      <a:avLst/>
                    </a:prstGeom>
                    <a:blipFill>
                      <a:blip r:embed="rId13"/>
                      <a:stretch>
                        <a:fillRect l="-9026" t="-142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LID4096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3" name="TextBox 11">
                <a:extLst>
                  <a:ext uri="{FF2B5EF4-FFF2-40B4-BE49-F238E27FC236}">
                    <a16:creationId xmlns:a16="http://schemas.microsoft.com/office/drawing/2014/main" id="{5272EF52-9A0C-C086-23A4-DF8EA1FE573B}"/>
                  </a:ext>
                </a:extLst>
              </p:cNvPr>
              <p:cNvSpPr txBox="1"/>
              <p:nvPr/>
            </p:nvSpPr>
            <p:spPr>
              <a:xfrm>
                <a:off x="157645" y="4172810"/>
                <a:ext cx="761495" cy="4482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pt-BR" sz="3000" b="0" dirty="0">
                    <a:solidFill>
                      <a:srgbClr val="FF0000"/>
                    </a:solidFill>
                  </a:rPr>
                  <a:t>S =</a:t>
                </a:r>
                <a:endParaRPr lang="LID4096" sz="3000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TextBox 11">
                    <a:extLst>
                      <a:ext uri="{FF2B5EF4-FFF2-40B4-BE49-F238E27FC236}">
                        <a16:creationId xmlns:a16="http://schemas.microsoft.com/office/drawing/2014/main" id="{14B76C43-9B88-034F-7EE7-65F78064DE63}"/>
                      </a:ext>
                    </a:extLst>
                  </p:cNvPr>
                  <p:cNvSpPr txBox="1"/>
                  <p:nvPr/>
                </p:nvSpPr>
                <p:spPr>
                  <a:xfrm>
                    <a:off x="840096" y="4224272"/>
                    <a:ext cx="517593" cy="496564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noAutofit/>
                  </a:bodyPr>
                  <a:lstStyle>
                    <a:lvl1pPr marL="0" indent="0">
                      <a:defRPr sz="1100"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pt-BR" sz="24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oMath>
                      </m:oMathPara>
                    </a14:m>
                    <a:endParaRPr lang="LID4096" sz="2400" dirty="0"/>
                  </a:p>
                </p:txBody>
              </p:sp>
            </mc:Choice>
            <mc:Fallback xmlns="">
              <p:sp>
                <p:nvSpPr>
                  <p:cNvPr id="20" name="TextBox 11">
                    <a:extLst>
                      <a:ext uri="{FF2B5EF4-FFF2-40B4-BE49-F238E27FC236}">
                        <a16:creationId xmlns:a16="http://schemas.microsoft.com/office/drawing/2014/main" id="{14B76C43-9B88-034F-7EE7-65F78064DE6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40096" y="4224272"/>
                    <a:ext cx="517593" cy="496564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LID4096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TextBox 11">
                  <a:extLst>
                    <a:ext uri="{FF2B5EF4-FFF2-40B4-BE49-F238E27FC236}">
                      <a16:creationId xmlns:a16="http://schemas.microsoft.com/office/drawing/2014/main" id="{3EB59D49-A2E8-A660-1509-AAD03E47DD26}"/>
                    </a:ext>
                  </a:extLst>
                </p:cNvPr>
                <p:cNvSpPr txBox="1"/>
                <p:nvPr/>
              </p:nvSpPr>
              <p:spPr>
                <a:xfrm>
                  <a:off x="952465" y="5073049"/>
                  <a:ext cx="517593" cy="49656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noAutofit/>
                </a:bodyPr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pt-BR" sz="2400" b="0" i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K</m:t>
                        </m:r>
                      </m:oMath>
                    </m:oMathPara>
                  </a14:m>
                  <a:endParaRPr lang="LID4096" sz="2400" dirty="0"/>
                </a:p>
              </p:txBody>
            </p:sp>
          </mc:Choice>
          <mc:Fallback xmlns="">
            <p:sp>
              <p:nvSpPr>
                <p:cNvPr id="70" name="TextBox 11">
                  <a:extLst>
                    <a:ext uri="{FF2B5EF4-FFF2-40B4-BE49-F238E27FC236}">
                      <a16:creationId xmlns:a16="http://schemas.microsoft.com/office/drawing/2014/main" id="{3EB59D49-A2E8-A660-1509-AAD03E47DD2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2465" y="5073049"/>
                  <a:ext cx="517593" cy="496564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TextBox 11">
                  <a:extLst>
                    <a:ext uri="{FF2B5EF4-FFF2-40B4-BE49-F238E27FC236}">
                      <a16:creationId xmlns:a16="http://schemas.microsoft.com/office/drawing/2014/main" id="{D25DA33F-0CFD-D336-40EB-3CFFDEB944B1}"/>
                    </a:ext>
                  </a:extLst>
                </p:cNvPr>
                <p:cNvSpPr txBox="1"/>
                <p:nvPr/>
              </p:nvSpPr>
              <p:spPr>
                <a:xfrm>
                  <a:off x="957746" y="5499762"/>
                  <a:ext cx="517593" cy="49656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noAutofit/>
                </a:bodyPr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pt-BR" sz="2400" b="0" i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b</m:t>
                        </m:r>
                      </m:oMath>
                    </m:oMathPara>
                  </a14:m>
                  <a:endParaRPr lang="LID4096" sz="2400" dirty="0"/>
                </a:p>
              </p:txBody>
            </p:sp>
          </mc:Choice>
          <mc:Fallback xmlns="">
            <p:sp>
              <p:nvSpPr>
                <p:cNvPr id="71" name="TextBox 11">
                  <a:extLst>
                    <a:ext uri="{FF2B5EF4-FFF2-40B4-BE49-F238E27FC236}">
                      <a16:creationId xmlns:a16="http://schemas.microsoft.com/office/drawing/2014/main" id="{D25DA33F-0CFD-D336-40EB-3CFFDEB944B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7746" y="5499762"/>
                  <a:ext cx="517593" cy="496564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73" name="Picture 72">
            <a:extLst>
              <a:ext uri="{FF2B5EF4-FFF2-40B4-BE49-F238E27FC236}">
                <a16:creationId xmlns:a16="http://schemas.microsoft.com/office/drawing/2014/main" id="{9C724FE0-F46C-0C2C-D1DB-45214C2C168F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b="22826"/>
          <a:stretch/>
        </p:blipFill>
        <p:spPr>
          <a:xfrm>
            <a:off x="193112" y="143151"/>
            <a:ext cx="1562100" cy="260953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F88DC2B-4652-80B7-432F-D4330D60175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9490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0234181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31C6F151-C166-7E49-18AA-775785B786B9}"/>
              </a:ext>
            </a:extLst>
          </p:cNvPr>
          <p:cNvSpPr/>
          <p:nvPr/>
        </p:nvSpPr>
        <p:spPr>
          <a:xfrm>
            <a:off x="0" y="1063970"/>
            <a:ext cx="5943600" cy="1498256"/>
          </a:xfrm>
          <a:prstGeom prst="rect">
            <a:avLst/>
          </a:prstGeom>
          <a:solidFill>
            <a:srgbClr val="FEF8F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2DED7457-ABF6-86EA-A309-01BDA13C1EDF}"/>
              </a:ext>
            </a:extLst>
          </p:cNvPr>
          <p:cNvSpPr/>
          <p:nvPr/>
        </p:nvSpPr>
        <p:spPr>
          <a:xfrm>
            <a:off x="0" y="-1"/>
            <a:ext cx="5943600" cy="1063225"/>
          </a:xfrm>
          <a:prstGeom prst="rect">
            <a:avLst/>
          </a:prstGeom>
          <a:solidFill>
            <a:srgbClr val="EBF0F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2901DC2-0611-4B57-8CD3-A2AB58EBC77B}"/>
              </a:ext>
            </a:extLst>
          </p:cNvPr>
          <p:cNvGrpSpPr/>
          <p:nvPr/>
        </p:nvGrpSpPr>
        <p:grpSpPr>
          <a:xfrm>
            <a:off x="3199008" y="108606"/>
            <a:ext cx="2547798" cy="865188"/>
            <a:chOff x="411303" y="1376235"/>
            <a:chExt cx="2547798" cy="86518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11">
                  <a:extLst>
                    <a:ext uri="{FF2B5EF4-FFF2-40B4-BE49-F238E27FC236}">
                      <a16:creationId xmlns:a16="http://schemas.microsoft.com/office/drawing/2014/main" id="{679659B7-B107-8102-8ACF-FA6B2EB48010}"/>
                    </a:ext>
                  </a:extLst>
                </p:cNvPr>
                <p:cNvSpPr txBox="1"/>
                <p:nvPr/>
              </p:nvSpPr>
              <p:spPr>
                <a:xfrm>
                  <a:off x="411303" y="1376235"/>
                  <a:ext cx="674547" cy="37636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noAutofit/>
                </a:bodyPr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0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𝐒</m:t>
                            </m:r>
                          </m:e>
                          <m:sub>
                            <m:r>
                              <a:rPr lang="pt-BR" sz="20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𝐫</m:t>
                            </m:r>
                          </m:sub>
                        </m:sSub>
                      </m:oMath>
                    </m:oMathPara>
                  </a14:m>
                  <a:endParaRPr lang="LID4096" sz="20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" name="TextBox 11">
                  <a:extLst>
                    <a:ext uri="{FF2B5EF4-FFF2-40B4-BE49-F238E27FC236}">
                      <a16:creationId xmlns:a16="http://schemas.microsoft.com/office/drawing/2014/main" id="{679659B7-B107-8102-8ACF-FA6B2EB480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1303" y="1376235"/>
                  <a:ext cx="674547" cy="376365"/>
                </a:xfrm>
                <a:prstGeom prst="rect">
                  <a:avLst/>
                </a:prstGeom>
                <a:blipFill>
                  <a:blip r:embed="rId2"/>
                  <a:stretch>
                    <a:fillRect l="-13636"/>
                  </a:stretch>
                </a:blipFill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47DE288-16BE-7581-8EDD-EFB96978E327}"/>
                </a:ext>
              </a:extLst>
            </p:cNvPr>
            <p:cNvSpPr txBox="1"/>
            <p:nvPr/>
          </p:nvSpPr>
          <p:spPr>
            <a:xfrm>
              <a:off x="949129" y="1376235"/>
              <a:ext cx="2009972" cy="432594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lIns="0" tIns="0" rIns="0" bIns="0" rtlCol="0" anchor="ctr" anchorCtr="0">
              <a:noAutofit/>
            </a:bodyPr>
            <a:lstStyle>
              <a:lvl1pPr marL="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pt-BR" sz="1700" dirty="0"/>
                <a:t>Retenção específica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11">
                  <a:extLst>
                    <a:ext uri="{FF2B5EF4-FFF2-40B4-BE49-F238E27FC236}">
                      <a16:creationId xmlns:a16="http://schemas.microsoft.com/office/drawing/2014/main" id="{617C487D-6FB6-052F-39E2-821CF7810BE6}"/>
                    </a:ext>
                  </a:extLst>
                </p:cNvPr>
                <p:cNvSpPr txBox="1"/>
                <p:nvPr/>
              </p:nvSpPr>
              <p:spPr>
                <a:xfrm>
                  <a:off x="411303" y="1808829"/>
                  <a:ext cx="674547" cy="37636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noAutofit/>
                </a:bodyPr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0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𝐒</m:t>
                            </m:r>
                          </m:e>
                          <m:sub>
                            <m:r>
                              <a:rPr lang="pt-BR" sz="20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𝐞</m:t>
                            </m:r>
                          </m:sub>
                        </m:sSub>
                      </m:oMath>
                    </m:oMathPara>
                  </a14:m>
                  <a:endParaRPr lang="LID4096" sz="20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8" name="TextBox 11">
                  <a:extLst>
                    <a:ext uri="{FF2B5EF4-FFF2-40B4-BE49-F238E27FC236}">
                      <a16:creationId xmlns:a16="http://schemas.microsoft.com/office/drawing/2014/main" id="{617C487D-6FB6-052F-39E2-821CF7810BE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1303" y="1808829"/>
                  <a:ext cx="674547" cy="376365"/>
                </a:xfrm>
                <a:prstGeom prst="rect">
                  <a:avLst/>
                </a:prstGeom>
                <a:blipFill>
                  <a:blip r:embed="rId3"/>
                  <a:stretch>
                    <a:fillRect l="-13636"/>
                  </a:stretch>
                </a:blipFill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D5FD501-CCCF-CEDD-7732-17391FFC3290}"/>
                </a:ext>
              </a:extLst>
            </p:cNvPr>
            <p:cNvSpPr txBox="1"/>
            <p:nvPr/>
          </p:nvSpPr>
          <p:spPr>
            <a:xfrm>
              <a:off x="949127" y="1808829"/>
              <a:ext cx="1832173" cy="432594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lIns="0" tIns="0" rIns="0" bIns="0" rtlCol="0" anchor="ctr" anchorCtr="0">
              <a:noAutofit/>
            </a:bodyPr>
            <a:lstStyle>
              <a:lvl1pPr marL="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pt-BR" sz="1700" dirty="0"/>
                <a:t>Vazão específica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86BD865-CAB4-B503-F1B3-4DC722915479}"/>
              </a:ext>
            </a:extLst>
          </p:cNvPr>
          <p:cNvGrpSpPr/>
          <p:nvPr/>
        </p:nvGrpSpPr>
        <p:grpSpPr>
          <a:xfrm>
            <a:off x="291185" y="115275"/>
            <a:ext cx="2369998" cy="770143"/>
            <a:chOff x="411302" y="346741"/>
            <a:chExt cx="2369998" cy="77014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11">
                  <a:extLst>
                    <a:ext uri="{FF2B5EF4-FFF2-40B4-BE49-F238E27FC236}">
                      <a16:creationId xmlns:a16="http://schemas.microsoft.com/office/drawing/2014/main" id="{9DFFAC8B-270E-D420-386A-7926DDA5D202}"/>
                    </a:ext>
                  </a:extLst>
                </p:cNvPr>
                <p:cNvSpPr txBox="1"/>
                <p:nvPr/>
              </p:nvSpPr>
              <p:spPr>
                <a:xfrm>
                  <a:off x="411302" y="684290"/>
                  <a:ext cx="674547" cy="37636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noAutofit/>
                </a:bodyPr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𝛈</m:t>
                            </m:r>
                          </m:e>
                          <m:sub>
                            <m:r>
                              <a:rPr lang="pt-BR" sz="20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𝐞</m:t>
                            </m:r>
                          </m:sub>
                        </m:sSub>
                      </m:oMath>
                    </m:oMathPara>
                  </a14:m>
                  <a:endParaRPr lang="LID4096" sz="20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" name="TextBox 11">
                  <a:extLst>
                    <a:ext uri="{FF2B5EF4-FFF2-40B4-BE49-F238E27FC236}">
                      <a16:creationId xmlns:a16="http://schemas.microsoft.com/office/drawing/2014/main" id="{9DFFAC8B-270E-D420-386A-7926DDA5D20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1302" y="684290"/>
                  <a:ext cx="674547" cy="376365"/>
                </a:xfrm>
                <a:prstGeom prst="rect">
                  <a:avLst/>
                </a:prstGeom>
                <a:blipFill>
                  <a:blip r:embed="rId4"/>
                  <a:stretch>
                    <a:fillRect l="-14545" b="-3226"/>
                  </a:stretch>
                </a:blipFill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307211A-F5E8-2790-D01C-A72D0ADF4780}"/>
                </a:ext>
              </a:extLst>
            </p:cNvPr>
            <p:cNvSpPr txBox="1"/>
            <p:nvPr/>
          </p:nvSpPr>
          <p:spPr>
            <a:xfrm>
              <a:off x="949127" y="684290"/>
              <a:ext cx="1832173" cy="432594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lIns="0" tIns="0" rIns="0" bIns="0" rtlCol="0" anchor="ctr" anchorCtr="0">
              <a:noAutofit/>
            </a:bodyPr>
            <a:lstStyle>
              <a:lvl1pPr marL="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pt-BR" sz="1700" dirty="0"/>
                <a:t>Porosidade efetiva 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F66C3ED-D5EA-14FD-B7FE-3179F041B891}"/>
                </a:ext>
              </a:extLst>
            </p:cNvPr>
            <p:cNvSpPr txBox="1"/>
            <p:nvPr/>
          </p:nvSpPr>
          <p:spPr>
            <a:xfrm>
              <a:off x="949127" y="346741"/>
              <a:ext cx="1775023" cy="432594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lIns="0" tIns="0" rIns="0" bIns="0" rtlCol="0" anchor="ctr" anchorCtr="0">
              <a:noAutofit/>
            </a:bodyPr>
            <a:lstStyle>
              <a:lvl1pPr marL="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pt-BR" sz="1700" dirty="0"/>
                <a:t>Porosidade total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1">
                  <a:extLst>
                    <a:ext uri="{FF2B5EF4-FFF2-40B4-BE49-F238E27FC236}">
                      <a16:creationId xmlns:a16="http://schemas.microsoft.com/office/drawing/2014/main" id="{2548C1B4-2B60-A5AB-9FB4-3132E191640D}"/>
                    </a:ext>
                  </a:extLst>
                </p:cNvPr>
                <p:cNvSpPr txBox="1"/>
                <p:nvPr/>
              </p:nvSpPr>
              <p:spPr>
                <a:xfrm>
                  <a:off x="411302" y="346741"/>
                  <a:ext cx="674547" cy="37636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noAutofit/>
                </a:bodyPr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pt-BR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𝛈</m:t>
                        </m:r>
                      </m:oMath>
                    </m:oMathPara>
                  </a14:m>
                  <a:endParaRPr lang="LID4096" sz="20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1" name="TextBox 11">
                  <a:extLst>
                    <a:ext uri="{FF2B5EF4-FFF2-40B4-BE49-F238E27FC236}">
                      <a16:creationId xmlns:a16="http://schemas.microsoft.com/office/drawing/2014/main" id="{2548C1B4-2B60-A5AB-9FB4-3132E191640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1302" y="346741"/>
                  <a:ext cx="674547" cy="376365"/>
                </a:xfrm>
                <a:prstGeom prst="rect">
                  <a:avLst/>
                </a:prstGeom>
                <a:blipFill>
                  <a:blip r:embed="rId5"/>
                  <a:stretch>
                    <a:fillRect l="-14545" b="-1613"/>
                  </a:stretch>
                </a:blipFill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BE5CE84-D66A-6AF6-6666-D6E09EE44C39}"/>
              </a:ext>
            </a:extLst>
          </p:cNvPr>
          <p:cNvGrpSpPr/>
          <p:nvPr/>
        </p:nvGrpSpPr>
        <p:grpSpPr>
          <a:xfrm>
            <a:off x="258902" y="1223757"/>
            <a:ext cx="5684698" cy="1286288"/>
            <a:chOff x="411302" y="2309558"/>
            <a:chExt cx="5684698" cy="1286288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A85E549-8B90-EEE7-2C38-A72D0D04A767}"/>
                </a:ext>
              </a:extLst>
            </p:cNvPr>
            <p:cNvSpPr txBox="1"/>
            <p:nvPr/>
          </p:nvSpPr>
          <p:spPr>
            <a:xfrm>
              <a:off x="472878" y="2401491"/>
              <a:ext cx="1832173" cy="432594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lIns="0" tIns="0" rIns="0" bIns="0" rtlCol="0" anchor="ctr" anchorCtr="0">
              <a:noAutofit/>
            </a:bodyPr>
            <a:lstStyle>
              <a:lvl1pPr marL="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pt-BR" sz="2000" b="1" dirty="0">
                  <a:solidFill>
                    <a:srgbClr val="FF0000"/>
                  </a:solidFill>
                </a:rPr>
                <a:t>Coeficiente </a:t>
              </a:r>
            </a:p>
            <a:p>
              <a:r>
                <a:rPr lang="pt-BR" sz="2000" b="1" dirty="0">
                  <a:solidFill>
                    <a:srgbClr val="FF0000"/>
                  </a:solidFill>
                </a:rPr>
                <a:t>de armazenamento 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1">
                  <a:extLst>
                    <a:ext uri="{FF2B5EF4-FFF2-40B4-BE49-F238E27FC236}">
                      <a16:creationId xmlns:a16="http://schemas.microsoft.com/office/drawing/2014/main" id="{7F656F67-6A44-FE31-1F70-7C8E74A5481B}"/>
                    </a:ext>
                  </a:extLst>
                </p:cNvPr>
                <p:cNvSpPr txBox="1"/>
                <p:nvPr/>
              </p:nvSpPr>
              <p:spPr>
                <a:xfrm>
                  <a:off x="3713303" y="2309558"/>
                  <a:ext cx="2382697" cy="80829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noAutofit/>
                </a:bodyPr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pt-BR" sz="2000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𝐒</m:t>
                        </m:r>
                        <m:r>
                          <a:rPr lang="pt-BR" sz="2000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pt-BR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pt-BR" sz="2000" b="1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𝑸</m:t>
                            </m:r>
                          </m:num>
                          <m:den>
                            <m:r>
                              <a:rPr lang="pt-BR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𝑨</m:t>
                            </m:r>
                            <m:r>
                              <a:rPr lang="pt-BR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∗(</m:t>
                            </m:r>
                            <m:sSub>
                              <m:sSubPr>
                                <m:ctrlPr>
                                  <a:rPr lang="pt-BR" sz="2000" b="1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sz="2000" b="1" i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𝐇</m:t>
                                </m:r>
                              </m:e>
                              <m:sub>
                                <m:r>
                                  <a:rPr lang="pt-BR" sz="2000" b="1" i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b>
                            </m:sSub>
                            <m:r>
                              <a:rPr lang="pt-BR" sz="2000" b="1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pt-BR" sz="2000" b="1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sz="2000" b="1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𝑯</m:t>
                                </m:r>
                              </m:e>
                              <m:sub>
                                <m:r>
                                  <a:rPr lang="pt-BR" sz="2000" b="1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  <m:r>
                              <a:rPr lang="pt-BR" sz="2000" b="1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den>
                        </m:f>
                      </m:oMath>
                    </m:oMathPara>
                  </a14:m>
                  <a:endParaRPr lang="LID4096" sz="20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6" name="TextBox 11">
                  <a:extLst>
                    <a:ext uri="{FF2B5EF4-FFF2-40B4-BE49-F238E27FC236}">
                      <a16:creationId xmlns:a16="http://schemas.microsoft.com/office/drawing/2014/main" id="{7F656F67-6A44-FE31-1F70-7C8E74A5481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13303" y="2309558"/>
                  <a:ext cx="2382697" cy="80829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1">
                  <a:extLst>
                    <a:ext uri="{FF2B5EF4-FFF2-40B4-BE49-F238E27FC236}">
                      <a16:creationId xmlns:a16="http://schemas.microsoft.com/office/drawing/2014/main" id="{661A33A9-A79E-DE09-1485-AE0E5825B8E1}"/>
                    </a:ext>
                  </a:extLst>
                </p:cNvPr>
                <p:cNvSpPr txBox="1"/>
                <p:nvPr/>
              </p:nvSpPr>
              <p:spPr>
                <a:xfrm>
                  <a:off x="411302" y="3163251"/>
                  <a:ext cx="5623122" cy="43259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noAutofit/>
                </a:bodyPr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pt-BR" sz="1800" b="1" i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𝐐</m:t>
                        </m:r>
                        <m:r>
                          <a:rPr lang="pt-BR" sz="1800" b="1" i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pt-BR" sz="1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pt-BR" sz="1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pt-BR" sz="1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𝟎𝟎𝟏</m:t>
                        </m:r>
                        <m:r>
                          <a:rPr lang="pt-BR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  <m:d>
                          <m:dPr>
                            <m:ctrlPr>
                              <a:rPr lang="pt-BR" sz="1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sz="1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𝟏𝟎</m:t>
                            </m:r>
                            <m:r>
                              <a:rPr lang="pt-BR" sz="1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𝒌𝒎</m:t>
                            </m:r>
                            <m:r>
                              <a:rPr lang="pt-BR" sz="1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pt-BR" sz="1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pt-BR" sz="1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pt-BR" sz="1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𝟏𝟎</m:t>
                            </m:r>
                            <m:r>
                              <a:rPr lang="pt-BR" sz="1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𝒌𝒎</m:t>
                            </m:r>
                          </m:e>
                        </m:d>
                        <m:r>
                          <a:rPr lang="pt-BR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  <m:d>
                          <m:dPr>
                            <m:ctrlPr>
                              <a:rPr lang="pt-BR" sz="1800" b="1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sz="1800" b="1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𝟓𝟎</m:t>
                            </m:r>
                            <m:r>
                              <a:rPr lang="pt-BR" sz="1800" b="1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𝒎</m:t>
                            </m:r>
                          </m:e>
                        </m:d>
                        <m:r>
                          <a:rPr lang="pt-BR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pt-BR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𝟓</m:t>
                        </m:r>
                        <m:r>
                          <a:rPr lang="pt-BR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pt-BR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𝟏𝟎𝟔</m:t>
                        </m:r>
                        <m:r>
                          <a:rPr lang="pt-BR" sz="1800" b="1" i="1" baseline="300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d>
                          <m:dPr>
                            <m:ctrlPr>
                              <a:rPr lang="pt-BR" sz="18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sz="1800" b="1" i="1">
                                <a:latin typeface="Cambria Math" panose="02040503050406030204" pitchFamily="18" charset="0"/>
                              </a:rPr>
                              <m:t>𝒎</m:t>
                            </m:r>
                            <m:r>
                              <a:rPr lang="pt-BR" sz="1800" b="1" i="1" baseline="30000">
                                <a:latin typeface="Cambria Math" panose="02040503050406030204" pitchFamily="18" charset="0"/>
                              </a:rPr>
                              <m:t>𝟑</m:t>
                            </m:r>
                          </m:e>
                        </m:d>
                      </m:oMath>
                    </m:oMathPara>
                  </a14:m>
                  <a:endParaRPr lang="LID4096" sz="18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7" name="TextBox 11">
                  <a:extLst>
                    <a:ext uri="{FF2B5EF4-FFF2-40B4-BE49-F238E27FC236}">
                      <a16:creationId xmlns:a16="http://schemas.microsoft.com/office/drawing/2014/main" id="{661A33A9-A79E-DE09-1485-AE0E5825B8E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1302" y="3163251"/>
                  <a:ext cx="5623122" cy="432595"/>
                </a:xfrm>
                <a:prstGeom prst="rect">
                  <a:avLst/>
                </a:prstGeom>
                <a:blipFill>
                  <a:blip r:embed="rId7"/>
                  <a:stretch>
                    <a:fillRect l="-1842" t="-1408"/>
                  </a:stretch>
                </a:blipFill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0" name="Parallelogram 49">
            <a:extLst>
              <a:ext uri="{FF2B5EF4-FFF2-40B4-BE49-F238E27FC236}">
                <a16:creationId xmlns:a16="http://schemas.microsoft.com/office/drawing/2014/main" id="{5B1B0B9D-BE1B-6B09-A271-68C1D50DAAAD}"/>
              </a:ext>
            </a:extLst>
          </p:cNvPr>
          <p:cNvSpPr/>
          <p:nvPr/>
        </p:nvSpPr>
        <p:spPr>
          <a:xfrm>
            <a:off x="2571750" y="1650780"/>
            <a:ext cx="594975" cy="383442"/>
          </a:xfrm>
          <a:prstGeom prst="parallelogram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7AA92935-494C-CB94-8D6D-BA45D9F59EFC}"/>
              </a:ext>
            </a:extLst>
          </p:cNvPr>
          <p:cNvGrpSpPr/>
          <p:nvPr/>
        </p:nvGrpSpPr>
        <p:grpSpPr>
          <a:xfrm>
            <a:off x="-368477" y="3751654"/>
            <a:ext cx="6346913" cy="3106346"/>
            <a:chOff x="6256723" y="3306224"/>
            <a:chExt cx="5762092" cy="3537314"/>
          </a:xfrm>
        </p:grpSpPr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015DC066-862A-8FA9-8074-C61BE1496347}"/>
                </a:ext>
              </a:extLst>
            </p:cNvPr>
            <p:cNvGrpSpPr/>
            <p:nvPr/>
          </p:nvGrpSpPr>
          <p:grpSpPr>
            <a:xfrm>
              <a:off x="6256723" y="3306224"/>
              <a:ext cx="5762092" cy="3537314"/>
              <a:chOff x="6256723" y="3306224"/>
              <a:chExt cx="5762092" cy="3537314"/>
            </a:xfrm>
          </p:grpSpPr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90E860EB-A2FC-C5EC-B5C0-E08566FB1EA6}"/>
                  </a:ext>
                </a:extLst>
              </p:cNvPr>
              <p:cNvGrpSpPr/>
              <p:nvPr/>
            </p:nvGrpSpPr>
            <p:grpSpPr>
              <a:xfrm>
                <a:off x="6256723" y="3306224"/>
                <a:ext cx="5762092" cy="3537314"/>
                <a:chOff x="3266656" y="3039618"/>
                <a:chExt cx="5762092" cy="3537314"/>
              </a:xfrm>
            </p:grpSpPr>
            <p:grpSp>
              <p:nvGrpSpPr>
                <p:cNvPr id="26" name="Group 25">
                  <a:extLst>
                    <a:ext uri="{FF2B5EF4-FFF2-40B4-BE49-F238E27FC236}">
                      <a16:creationId xmlns:a16="http://schemas.microsoft.com/office/drawing/2014/main" id="{6356001A-C51A-1BE9-CBEB-E7AF6608A910}"/>
                    </a:ext>
                  </a:extLst>
                </p:cNvPr>
                <p:cNvGrpSpPr/>
                <p:nvPr/>
              </p:nvGrpSpPr>
              <p:grpSpPr>
                <a:xfrm>
                  <a:off x="3603930" y="3039618"/>
                  <a:ext cx="5424818" cy="3537314"/>
                  <a:chOff x="3603930" y="3039618"/>
                  <a:chExt cx="5424818" cy="3537314"/>
                </a:xfrm>
              </p:grpSpPr>
              <p:grpSp>
                <p:nvGrpSpPr>
                  <p:cNvPr id="32" name="Group 31">
                    <a:extLst>
                      <a:ext uri="{FF2B5EF4-FFF2-40B4-BE49-F238E27FC236}">
                        <a16:creationId xmlns:a16="http://schemas.microsoft.com/office/drawing/2014/main" id="{E319200A-DAC0-E8F5-1322-F36AA9410C23}"/>
                      </a:ext>
                    </a:extLst>
                  </p:cNvPr>
                  <p:cNvGrpSpPr/>
                  <p:nvPr/>
                </p:nvGrpSpPr>
                <p:grpSpPr>
                  <a:xfrm>
                    <a:off x="3603930" y="3039618"/>
                    <a:ext cx="5424818" cy="3537314"/>
                    <a:chOff x="3586634" y="3106332"/>
                    <a:chExt cx="5424818" cy="3537314"/>
                  </a:xfrm>
                </p:grpSpPr>
                <p:grpSp>
                  <p:nvGrpSpPr>
                    <p:cNvPr id="35" name="Group 34">
                      <a:extLst>
                        <a:ext uri="{FF2B5EF4-FFF2-40B4-BE49-F238E27FC236}">
                          <a16:creationId xmlns:a16="http://schemas.microsoft.com/office/drawing/2014/main" id="{5AE278AB-5CD6-FB27-8B75-8242CB662583}"/>
                        </a:ext>
                      </a:extLst>
                    </p:cNvPr>
                    <p:cNvGrpSpPr>
                      <a:grpSpLocks noChangeAspect="1"/>
                    </p:cNvGrpSpPr>
                    <p:nvPr/>
                  </p:nvGrpSpPr>
                  <p:grpSpPr>
                    <a:xfrm>
                      <a:off x="3586634" y="3106332"/>
                      <a:ext cx="5424818" cy="3537314"/>
                      <a:chOff x="3390440" y="3118736"/>
                      <a:chExt cx="5661049" cy="3691351"/>
                    </a:xfrm>
                  </p:grpSpPr>
                  <p:sp>
                    <p:nvSpPr>
                      <p:cNvPr id="38" name="Rectangle 37">
                        <a:extLst>
                          <a:ext uri="{FF2B5EF4-FFF2-40B4-BE49-F238E27FC236}">
                            <a16:creationId xmlns:a16="http://schemas.microsoft.com/office/drawing/2014/main" id="{CC7BCFA6-B94E-FE1B-025B-652FCE517DF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390440" y="3118736"/>
                        <a:ext cx="5661049" cy="3691351"/>
                      </a:xfrm>
                      <a:prstGeom prst="rect">
                        <a:avLst/>
                      </a:prstGeom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LID4096"/>
                      </a:p>
                    </p:txBody>
                  </p:sp>
                  <p:pic>
                    <p:nvPicPr>
                      <p:cNvPr id="39" name="Picture 38">
                        <a:extLst>
                          <a:ext uri="{FF2B5EF4-FFF2-40B4-BE49-F238E27FC236}">
                            <a16:creationId xmlns:a16="http://schemas.microsoft.com/office/drawing/2014/main" id="{83DAFF97-E395-0FBF-3B46-79B2000072D9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8"/>
                      <a:srcRect b="4328"/>
                      <a:stretch/>
                    </p:blipFill>
                    <p:spPr>
                      <a:xfrm>
                        <a:off x="3496015" y="3205171"/>
                        <a:ext cx="5454488" cy="3493645"/>
                      </a:xfrm>
                      <a:prstGeom prst="rect">
                        <a:avLst/>
                      </a:prstGeom>
                    </p:spPr>
                  </p:pic>
                </p:grp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36" name="TextBox 11">
                          <a:extLst>
                            <a:ext uri="{FF2B5EF4-FFF2-40B4-BE49-F238E27FC236}">
                              <a16:creationId xmlns:a16="http://schemas.microsoft.com/office/drawing/2014/main" id="{16957E10-F245-52DD-FC2A-0139E4A1D544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3879866" y="3293518"/>
                          <a:ext cx="1922416" cy="441457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lIns="0" tIns="0" rIns="0" bIns="0" rtlCol="0">
                          <a:noAutofit/>
                        </a:bodyPr>
                        <a:lstStyle>
                          <a:lvl1pPr marL="0" indent="0">
                            <a:defRPr sz="1100">
                              <a:latin typeface="+mn-lt"/>
                              <a:ea typeface="+mn-ea"/>
                              <a:cs typeface="+mn-cs"/>
                            </a:defRPr>
                          </a:lvl1pPr>
                          <a:lvl2pPr marL="457200" indent="0">
                            <a:defRPr sz="1100">
                              <a:latin typeface="+mn-lt"/>
                              <a:ea typeface="+mn-ea"/>
                              <a:cs typeface="+mn-cs"/>
                            </a:defRPr>
                          </a:lvl2pPr>
                          <a:lvl3pPr marL="914400" indent="0">
                            <a:defRPr sz="1100">
                              <a:latin typeface="+mn-lt"/>
                              <a:ea typeface="+mn-ea"/>
                              <a:cs typeface="+mn-cs"/>
                            </a:defRPr>
                          </a:lvl3pPr>
                          <a:lvl4pPr marL="1371600" indent="0">
                            <a:defRPr sz="1100">
                              <a:latin typeface="+mn-lt"/>
                              <a:ea typeface="+mn-ea"/>
                              <a:cs typeface="+mn-cs"/>
                            </a:defRPr>
                          </a:lvl4pPr>
                          <a:lvl5pPr marL="1828800" indent="0">
                            <a:defRPr sz="1100">
                              <a:latin typeface="+mn-lt"/>
                              <a:ea typeface="+mn-ea"/>
                              <a:cs typeface="+mn-cs"/>
                            </a:defRPr>
                          </a:lvl5pPr>
                          <a:lvl6pPr marL="2286000" indent="0">
                            <a:defRPr sz="1100">
                              <a:latin typeface="+mn-lt"/>
                              <a:ea typeface="+mn-ea"/>
                              <a:cs typeface="+mn-cs"/>
                            </a:defRPr>
                          </a:lvl6pPr>
                          <a:lvl7pPr marL="2743200" indent="0">
                            <a:defRPr sz="1100">
                              <a:latin typeface="+mn-lt"/>
                              <a:ea typeface="+mn-ea"/>
                              <a:cs typeface="+mn-cs"/>
                            </a:defRPr>
                          </a:lvl7pPr>
                          <a:lvl8pPr marL="3200400" indent="0">
                            <a:defRPr sz="1100">
                              <a:latin typeface="+mn-lt"/>
                              <a:ea typeface="+mn-ea"/>
                              <a:cs typeface="+mn-cs"/>
                            </a:defRPr>
                          </a:lvl8pPr>
                          <a:lvl9pPr marL="3657600" indent="0">
                            <a:defRPr sz="1100">
                              <a:latin typeface="+mn-lt"/>
                              <a:ea typeface="+mn-ea"/>
                              <a:cs typeface="+mn-cs"/>
                            </a:defRPr>
                          </a:lvl9pPr>
                        </a:lstStyle>
                        <a:p>
                          <a:pPr algn="ctr"/>
                          <a:r>
                            <a:rPr lang="pt-BR" sz="2600" b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s = 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US" sz="26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600" b="1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2600" b="1" i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𝐡</m:t>
                                      </m:r>
                                    </m:e>
                                    <m:sub>
                                      <m:r>
                                        <a:rPr lang="pt-BR" sz="2600" b="1" i="0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𝟎</m:t>
                                      </m:r>
                                    </m:sub>
                                  </m:sSub>
                                  <m:r>
                                    <a:rPr lang="en-US" sz="2600" b="1" i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pt-BR" sz="2600" b="1" i="0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𝐡</m:t>
                                  </m:r>
                                </m:e>
                              </m:d>
                            </m:oMath>
                          </a14:m>
                          <a:endParaRPr lang="LID4096" sz="2600" b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36" name="TextBox 11">
                          <a:extLst>
                            <a:ext uri="{FF2B5EF4-FFF2-40B4-BE49-F238E27FC236}">
                              <a16:creationId xmlns:a16="http://schemas.microsoft.com/office/drawing/2014/main" id="{16957E10-F245-52DD-FC2A-0139E4A1D544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3879866" y="3293518"/>
                          <a:ext cx="1922416" cy="441457"/>
                        </a:xfrm>
                        <a:prstGeom prst="rect">
                          <a:avLst/>
                        </a:prstGeom>
                        <a:blipFill>
                          <a:blip r:embed="rId9"/>
                          <a:stretch>
                            <a:fillRect l="-862" t="-25000" b="-53125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LID4096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p:sp>
                  <p:nvSpPr>
                    <p:cNvPr id="37" name="TextBox 4">
                      <a:extLst>
                        <a:ext uri="{FF2B5EF4-FFF2-40B4-BE49-F238E27FC236}">
                          <a16:creationId xmlns:a16="http://schemas.microsoft.com/office/drawing/2014/main" id="{B8D62FEA-1A81-5F4B-8E2E-AD0154400E7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718946" y="3246225"/>
                      <a:ext cx="1405268" cy="679613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tx1"/>
                    </a:fontRef>
                  </p:style>
                  <p:txBody>
                    <a:bodyPr wrap="none" lIns="0" tIns="0" rIns="0" bIns="0" rtlCol="0" anchor="t">
                      <a:noAutofit/>
                    </a:bodyPr>
                    <a:lstStyle>
                      <a:lvl1pPr marL="0" indent="0">
                        <a:defRPr sz="11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indent="0">
                        <a:defRPr sz="11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indent="0">
                        <a:defRPr sz="11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indent="0">
                        <a:defRPr sz="11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indent="0">
                        <a:defRPr sz="11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indent="0">
                        <a:defRPr sz="11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indent="0">
                        <a:defRPr sz="11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indent="0">
                        <a:defRPr sz="11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indent="0">
                        <a:defRPr sz="11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r>
                        <a:rPr lang="en-GB" sz="2500" b="1" dirty="0">
                          <a:solidFill>
                            <a:srgbClr val="0000FF"/>
                          </a:solidFill>
                        </a:rPr>
                        <a:t>Q(m</a:t>
                      </a:r>
                      <a:r>
                        <a:rPr lang="en-GB" sz="2500" b="1" baseline="30000" dirty="0">
                          <a:solidFill>
                            <a:srgbClr val="0000FF"/>
                          </a:solidFill>
                        </a:rPr>
                        <a:t>3</a:t>
                      </a:r>
                      <a:r>
                        <a:rPr lang="en-GB" sz="2500" b="1" dirty="0">
                          <a:solidFill>
                            <a:srgbClr val="0000FF"/>
                          </a:solidFill>
                        </a:rPr>
                        <a:t>/d)</a:t>
                      </a:r>
                    </a:p>
                  </p:txBody>
                </p:sp>
              </p:grpSp>
              <p:cxnSp>
                <p:nvCxnSpPr>
                  <p:cNvPr id="33" name="Straight Arrow Connector 32">
                    <a:extLst>
                      <a:ext uri="{FF2B5EF4-FFF2-40B4-BE49-F238E27FC236}">
                        <a16:creationId xmlns:a16="http://schemas.microsoft.com/office/drawing/2014/main" id="{A9FF16F6-FD98-ABC1-64E0-AD5B1FD25E1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8586116" y="5168512"/>
                    <a:ext cx="0" cy="1118659"/>
                  </a:xfrm>
                  <a:prstGeom prst="straightConnector1">
                    <a:avLst/>
                  </a:prstGeom>
                  <a:ln w="28575">
                    <a:solidFill>
                      <a:schemeClr val="tx1"/>
                    </a:solidFill>
                    <a:headEnd type="triangle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4" name="TextBox 4">
                    <a:extLst>
                      <a:ext uri="{FF2B5EF4-FFF2-40B4-BE49-F238E27FC236}">
                        <a16:creationId xmlns:a16="http://schemas.microsoft.com/office/drawing/2014/main" id="{57A0F005-C4B1-AEB7-89F3-4FB221654F3B}"/>
                      </a:ext>
                    </a:extLst>
                  </p:cNvPr>
                  <p:cNvSpPr txBox="1"/>
                  <p:nvPr/>
                </p:nvSpPr>
                <p:spPr>
                  <a:xfrm>
                    <a:off x="8141509" y="5539612"/>
                    <a:ext cx="262523" cy="361406"/>
                  </a:xfrm>
                  <a:prstGeom prst="rect">
                    <a:avLst/>
                  </a:prstGeom>
                  <a:solidFill>
                    <a:srgbClr val="FFFF00"/>
                  </a:solidFill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none" lIns="0" tIns="0" rIns="0" bIns="0" rtlCol="0" anchor="ctr" anchorCtr="0">
                    <a:noAutofit/>
                  </a:bodyPr>
                  <a:lstStyle>
                    <a:lvl1pPr marL="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en-GB" sz="1800" b="1" dirty="0"/>
                      <a:t>b</a:t>
                    </a:r>
                  </a:p>
                </p:txBody>
              </p:sp>
            </p:grpSp>
            <p:cxnSp>
              <p:nvCxnSpPr>
                <p:cNvPr id="28" name="Straight Arrow Connector 27">
                  <a:extLst>
                    <a:ext uri="{FF2B5EF4-FFF2-40B4-BE49-F238E27FC236}">
                      <a16:creationId xmlns:a16="http://schemas.microsoft.com/office/drawing/2014/main" id="{8844345B-EA61-97C6-B6D9-35D155F99FF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41841" y="4125319"/>
                  <a:ext cx="0" cy="270879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Arrow Connector 28">
                  <a:extLst>
                    <a:ext uri="{FF2B5EF4-FFF2-40B4-BE49-F238E27FC236}">
                      <a16:creationId xmlns:a16="http://schemas.microsoft.com/office/drawing/2014/main" id="{F4008F6F-AE56-B039-DB7E-8087982D945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266656" y="4099192"/>
                  <a:ext cx="2600819" cy="0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prstDash val="dash"/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Arrow Connector 29">
                  <a:extLst>
                    <a:ext uri="{FF2B5EF4-FFF2-40B4-BE49-F238E27FC236}">
                      <a16:creationId xmlns:a16="http://schemas.microsoft.com/office/drawing/2014/main" id="{DE43BE6D-CBE0-E0F3-92E9-2D7FDC8F498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266656" y="4425766"/>
                  <a:ext cx="2657423" cy="0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prstDash val="dash"/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1" name="Oval 30">
                  <a:extLst>
                    <a:ext uri="{FF2B5EF4-FFF2-40B4-BE49-F238E27FC236}">
                      <a16:creationId xmlns:a16="http://schemas.microsoft.com/office/drawing/2014/main" id="{C31B9F6D-42E1-4994-6400-F05A8B01F30B}"/>
                    </a:ext>
                  </a:extLst>
                </p:cNvPr>
                <p:cNvSpPr/>
                <p:nvPr/>
              </p:nvSpPr>
              <p:spPr>
                <a:xfrm>
                  <a:off x="7540547" y="5829394"/>
                  <a:ext cx="262524" cy="280418"/>
                </a:xfrm>
                <a:prstGeom prst="ellipse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LID4096"/>
                </a:p>
              </p:txBody>
            </p:sp>
          </p:grp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C9E2C887-ED14-225F-89F3-BA845CD01C5F}"/>
                  </a:ext>
                </a:extLst>
              </p:cNvPr>
              <p:cNvSpPr/>
              <p:nvPr/>
            </p:nvSpPr>
            <p:spPr>
              <a:xfrm>
                <a:off x="10530614" y="5666009"/>
                <a:ext cx="262524" cy="280418"/>
              </a:xfrm>
              <a:prstGeom prst="ellipse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11">
                  <a:extLst>
                    <a:ext uri="{FF2B5EF4-FFF2-40B4-BE49-F238E27FC236}">
                      <a16:creationId xmlns:a16="http://schemas.microsoft.com/office/drawing/2014/main" id="{E3F11C33-47A0-4262-5FC3-1DC148EC3D87}"/>
                    </a:ext>
                  </a:extLst>
                </p:cNvPr>
                <p:cNvSpPr txBox="1"/>
                <p:nvPr/>
              </p:nvSpPr>
              <p:spPr>
                <a:xfrm>
                  <a:off x="9306406" y="4778686"/>
                  <a:ext cx="2372450" cy="31803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noAutofit/>
                </a:bodyPr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r>
                          <a:rPr lang="pt-BR" sz="2800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𝐒</m:t>
                        </m:r>
                        <m:r>
                          <a:rPr lang="pt-BR" sz="2800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= </m:t>
                        </m:r>
                        <m:sSub>
                          <m:sSubPr>
                            <m:ctrlPr>
                              <a:rPr lang="pt-BR" sz="2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8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𝐒</m:t>
                            </m:r>
                          </m:e>
                          <m:sub>
                            <m:r>
                              <a:rPr lang="pt-BR" sz="28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𝐬</m:t>
                            </m:r>
                          </m:sub>
                        </m:sSub>
                        <m:r>
                          <a:rPr lang="pt-BR" sz="2800" b="1" i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pt-BR" sz="2800" b="1" i="0">
                            <a:latin typeface="Cambria Math" panose="02040503050406030204" pitchFamily="18" charset="0"/>
                          </a:rPr>
                          <m:t>𝐛</m:t>
                        </m:r>
                      </m:oMath>
                    </m:oMathPara>
                  </a14:m>
                  <a:endParaRPr lang="LID4096" sz="28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4" name="TextBox 11">
                  <a:extLst>
                    <a:ext uri="{FF2B5EF4-FFF2-40B4-BE49-F238E27FC236}">
                      <a16:creationId xmlns:a16="http://schemas.microsoft.com/office/drawing/2014/main" id="{E3F11C33-47A0-4262-5FC3-1DC148EC3D8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06406" y="4778686"/>
                  <a:ext cx="2372450" cy="318037"/>
                </a:xfrm>
                <a:prstGeom prst="rect">
                  <a:avLst/>
                </a:prstGeom>
                <a:blipFill>
                  <a:blip r:embed="rId10"/>
                  <a:stretch>
                    <a:fillRect b="-48889"/>
                  </a:stretch>
                </a:blipFill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D79093E-C97B-C1A2-9734-8431F19F7970}"/>
              </a:ext>
            </a:extLst>
          </p:cNvPr>
          <p:cNvGrpSpPr/>
          <p:nvPr/>
        </p:nvGrpSpPr>
        <p:grpSpPr>
          <a:xfrm>
            <a:off x="206143" y="2757782"/>
            <a:ext cx="5495148" cy="822883"/>
            <a:chOff x="206143" y="2757782"/>
            <a:chExt cx="5495148" cy="82288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11">
                  <a:extLst>
                    <a:ext uri="{FF2B5EF4-FFF2-40B4-BE49-F238E27FC236}">
                      <a16:creationId xmlns:a16="http://schemas.microsoft.com/office/drawing/2014/main" id="{D194F764-AA1E-01E5-BCDF-F0F86D3AED0B}"/>
                    </a:ext>
                  </a:extLst>
                </p:cNvPr>
                <p:cNvSpPr txBox="1"/>
                <p:nvPr/>
              </p:nvSpPr>
              <p:spPr>
                <a:xfrm>
                  <a:off x="3593808" y="2757782"/>
                  <a:ext cx="2107483" cy="82288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noAutofit/>
                </a:bodyPr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pt-BR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𝛃</m:t>
                        </m:r>
                        <m:r>
                          <a:rPr lang="pt-BR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pt-BR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nor/>
                              </m:rPr>
                              <a:rPr lang="pt-BR" sz="2400" b="1" dirty="0"/>
                              <m:t>−</m:t>
                            </m:r>
                            <m:r>
                              <m:rPr>
                                <m:nor/>
                              </m:rPr>
                              <a:rPr lang="pt-BR" sz="2400" b="1" dirty="0"/>
                              <m:t>d</m:t>
                            </m:r>
                            <m:r>
                              <m:rPr>
                                <m:nor/>
                              </m:rPr>
                              <a:rPr lang="pt-BR" sz="2400" b="1" dirty="0"/>
                              <m:t>(</m:t>
                            </m:r>
                            <m:r>
                              <m:rPr>
                                <m:nor/>
                              </m:rPr>
                              <a:rPr lang="pt-BR" sz="2400" b="1" dirty="0"/>
                              <m:t>Vw</m:t>
                            </m:r>
                            <m:r>
                              <m:rPr>
                                <m:nor/>
                              </m:rPr>
                              <a:rPr lang="pt-BR" sz="2400" b="1" dirty="0"/>
                              <m:t>/</m:t>
                            </m:r>
                            <m:r>
                              <m:rPr>
                                <m:nor/>
                              </m:rPr>
                              <a:rPr lang="pt-BR" sz="2400" b="1" dirty="0"/>
                              <m:t>Vw</m:t>
                            </m:r>
                            <m:r>
                              <m:rPr>
                                <m:nor/>
                              </m:rPr>
                              <a:rPr lang="pt-BR" sz="2400" b="1" dirty="0"/>
                              <m:t>)</m:t>
                            </m:r>
                          </m:num>
                          <m:den>
                            <m:r>
                              <a:rPr lang="pt-BR" sz="2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𝐝𝐏</m:t>
                            </m:r>
                          </m:den>
                        </m:f>
                      </m:oMath>
                    </m:oMathPara>
                  </a14:m>
                  <a:endParaRPr lang="LID4096" sz="2400" b="1" dirty="0">
                    <a:solidFill>
                      <a:schemeClr val="tx1"/>
                    </a:solidFill>
                  </a:endParaRPr>
                </a:p>
                <a:p>
                  <a:endParaRPr lang="LID4096" sz="32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3" name="TextBox 11">
                  <a:extLst>
                    <a:ext uri="{FF2B5EF4-FFF2-40B4-BE49-F238E27FC236}">
                      <a16:creationId xmlns:a16="http://schemas.microsoft.com/office/drawing/2014/main" id="{D194F764-AA1E-01E5-BCDF-F0F86D3AED0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93808" y="2757782"/>
                  <a:ext cx="2107483" cy="822883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25C4F6FB-B104-76E8-2DC7-AFFDF6405DFB}"/>
                </a:ext>
              </a:extLst>
            </p:cNvPr>
            <p:cNvGrpSpPr/>
            <p:nvPr/>
          </p:nvGrpSpPr>
          <p:grpSpPr>
            <a:xfrm>
              <a:off x="206143" y="2810035"/>
              <a:ext cx="2365607" cy="758189"/>
              <a:chOff x="206143" y="2810035"/>
              <a:chExt cx="2365607" cy="758189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TextBox 11">
                    <a:extLst>
                      <a:ext uri="{FF2B5EF4-FFF2-40B4-BE49-F238E27FC236}">
                        <a16:creationId xmlns:a16="http://schemas.microsoft.com/office/drawing/2014/main" id="{93378F34-32DE-31B1-D0C2-BCC898C405C6}"/>
                      </a:ext>
                    </a:extLst>
                  </p:cNvPr>
                  <p:cNvSpPr txBox="1"/>
                  <p:nvPr/>
                </p:nvSpPr>
                <p:spPr>
                  <a:xfrm>
                    <a:off x="206143" y="2810035"/>
                    <a:ext cx="2202573" cy="31803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noAutofit/>
                  </a:bodyPr>
                  <a:lstStyle>
                    <a:lvl1pPr marL="0" indent="0">
                      <a:defRPr sz="1100"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pt-BR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b="1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𝐒</m:t>
                              </m:r>
                            </m:e>
                            <m:sub>
                              <m:r>
                                <a:rPr lang="pt-BR" sz="2400" b="1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𝐬</m:t>
                              </m:r>
                            </m:sub>
                          </m:sSub>
                          <m:r>
                            <a:rPr lang="pt-B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pt-B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𝛒</m:t>
                          </m:r>
                          <m:r>
                            <a:rPr lang="pt-B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𝐠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pt-BR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2400" b="1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𝛂</m:t>
                              </m:r>
                              <m:r>
                                <a:rPr lang="pt-BR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pt-BR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𝛈</m:t>
                              </m:r>
                              <m:r>
                                <a:rPr lang="pt-BR" sz="2400" b="1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𝛃</m:t>
                              </m:r>
                            </m:e>
                          </m:d>
                        </m:oMath>
                      </m:oMathPara>
                    </a14:m>
                    <a:endParaRPr lang="LID4096" sz="3200" b="1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0" name="TextBox 11">
                    <a:extLst>
                      <a:ext uri="{FF2B5EF4-FFF2-40B4-BE49-F238E27FC236}">
                        <a16:creationId xmlns:a16="http://schemas.microsoft.com/office/drawing/2014/main" id="{93378F34-32DE-31B1-D0C2-BCC898C405C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6143" y="2810035"/>
                    <a:ext cx="2202573" cy="318037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l="-4986" b="-55769"/>
                    </a:stretch>
                  </a:blipFill>
                </p:spPr>
                <p:txBody>
                  <a:bodyPr/>
                  <a:lstStyle/>
                  <a:p>
                    <a:r>
                      <a:rPr lang="LID4096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B0777464-7C82-011C-4C0B-BA150B955000}"/>
                  </a:ext>
                </a:extLst>
              </p:cNvPr>
              <p:cNvSpPr txBox="1"/>
              <p:nvPr/>
            </p:nvSpPr>
            <p:spPr>
              <a:xfrm>
                <a:off x="1139627" y="3135630"/>
                <a:ext cx="1432123" cy="432594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0" tIns="0" rIns="0" bIns="0" rtlCol="0" anchor="ctr" anchorCtr="0">
                <a:noAutofit/>
              </a:bodyPr>
              <a:lstStyle>
                <a:lvl1pPr marL="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pt-BR" sz="1400" dirty="0"/>
                  <a:t>compressibilidade</a:t>
                </a:r>
              </a:p>
            </p:txBody>
          </p:sp>
        </p:grp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127002F0-7F00-62F1-1638-2F89C4B320D4}"/>
              </a:ext>
            </a:extLst>
          </p:cNvPr>
          <p:cNvGrpSpPr>
            <a:grpSpLocks noChangeAspect="1"/>
          </p:cNvGrpSpPr>
          <p:nvPr/>
        </p:nvGrpSpPr>
        <p:grpSpPr>
          <a:xfrm>
            <a:off x="7869598" y="3088229"/>
            <a:ext cx="3450415" cy="3362012"/>
            <a:chOff x="8156605" y="3429000"/>
            <a:chExt cx="3480869" cy="3391686"/>
          </a:xfrm>
        </p:grpSpPr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7B707B00-EF2F-9188-3BEA-C0CCDBD489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37643" y="4303706"/>
              <a:ext cx="0" cy="205054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1" name="Picture 80">
              <a:extLst>
                <a:ext uri="{FF2B5EF4-FFF2-40B4-BE49-F238E27FC236}">
                  <a16:creationId xmlns:a16="http://schemas.microsoft.com/office/drawing/2014/main" id="{479579B1-8C86-624B-BF84-DE50E77E57A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086"/>
            <a:stretch/>
          </p:blipFill>
          <p:spPr>
            <a:xfrm>
              <a:off x="8876687" y="3429000"/>
              <a:ext cx="2760787" cy="3391686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TextBox 11">
                  <a:extLst>
                    <a:ext uri="{FF2B5EF4-FFF2-40B4-BE49-F238E27FC236}">
                      <a16:creationId xmlns:a16="http://schemas.microsoft.com/office/drawing/2014/main" id="{6BBD9C4C-3CEB-CE76-B02A-3558069BBDC5}"/>
                    </a:ext>
                  </a:extLst>
                </p:cNvPr>
                <p:cNvSpPr txBox="1"/>
                <p:nvPr/>
              </p:nvSpPr>
              <p:spPr>
                <a:xfrm>
                  <a:off x="8156605" y="5033999"/>
                  <a:ext cx="581037" cy="58822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noAutofit/>
                </a:bodyPr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sz="24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400" b="1" i="0" smtClean="0">
                                <a:latin typeface="Cambria Math" panose="02040503050406030204" pitchFamily="18" charset="0"/>
                              </a:rPr>
                              <m:t>𝐡</m:t>
                            </m:r>
                          </m:e>
                          <m:sub>
                            <m:r>
                              <a:rPr lang="pt-BR" sz="2400" b="1" i="0" smtClean="0"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</m:oMath>
                    </m:oMathPara>
                  </a14:m>
                  <a:endParaRPr lang="LID4096" sz="24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82" name="TextBox 11">
                  <a:extLst>
                    <a:ext uri="{FF2B5EF4-FFF2-40B4-BE49-F238E27FC236}">
                      <a16:creationId xmlns:a16="http://schemas.microsoft.com/office/drawing/2014/main" id="{6BBD9C4C-3CEB-CE76-B02A-3558069BBDC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56605" y="5033999"/>
                  <a:ext cx="581037" cy="588222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0FD8CBE4-BAED-62FD-5542-1F74FB230DDD}"/>
              </a:ext>
            </a:extLst>
          </p:cNvPr>
          <p:cNvGrpSpPr/>
          <p:nvPr/>
        </p:nvGrpSpPr>
        <p:grpSpPr>
          <a:xfrm>
            <a:off x="7305605" y="780220"/>
            <a:ext cx="3580961" cy="2074479"/>
            <a:chOff x="8336116" y="-240974"/>
            <a:chExt cx="3580961" cy="2074479"/>
          </a:xfrm>
        </p:grpSpPr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D86D2AE1-AF57-6D71-E554-48EA22148554}"/>
                </a:ext>
              </a:extLst>
            </p:cNvPr>
            <p:cNvGrpSpPr/>
            <p:nvPr/>
          </p:nvGrpSpPr>
          <p:grpSpPr>
            <a:xfrm>
              <a:off x="8336116" y="231803"/>
              <a:ext cx="3580961" cy="1601702"/>
              <a:chOff x="8305303" y="-333351"/>
              <a:chExt cx="3580961" cy="160170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7" name="TextBox 11">
                    <a:extLst>
                      <a:ext uri="{FF2B5EF4-FFF2-40B4-BE49-F238E27FC236}">
                        <a16:creationId xmlns:a16="http://schemas.microsoft.com/office/drawing/2014/main" id="{36B4B7E7-704C-B3BC-CC5D-56105CCF5B09}"/>
                      </a:ext>
                    </a:extLst>
                  </p:cNvPr>
                  <p:cNvSpPr txBox="1"/>
                  <p:nvPr/>
                </p:nvSpPr>
                <p:spPr>
                  <a:xfrm>
                    <a:off x="8305303" y="-333351"/>
                    <a:ext cx="3580961" cy="588222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noAutofit/>
                  </a:bodyPr>
                  <a:lstStyle>
                    <a:lvl1pPr marL="0" indent="0">
                      <a:defRPr sz="1100"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pt-BR" sz="2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8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𝐒</m:t>
                            </m:r>
                          </m:e>
                          <m:sub>
                            <m:r>
                              <a:rPr lang="pt-BR" sz="28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𝐰</m:t>
                            </m:r>
                          </m:sub>
                        </m:sSub>
                        <m:r>
                          <a:rPr lang="pt-BR" sz="28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pt-BR" sz="2800" b="1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800" b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𝐒</m:t>
                            </m:r>
                          </m:e>
                          <m:sub>
                            <m:r>
                              <a:rPr lang="pt-BR" sz="2800" b="1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sub>
                        </m:sSub>
                      </m:oMath>
                    </a14:m>
                    <a:r>
                      <a:rPr lang="pt-BR" sz="2800" b="1" dirty="0">
                        <a:solidFill>
                          <a:srgbClr val="0000FF"/>
                        </a:solidFill>
                      </a:rPr>
                      <a:t>   </a:t>
                    </a:r>
                    <a:r>
                      <a:rPr lang="pt-BR" sz="2800" b="1" dirty="0"/>
                      <a:t>+ 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pt-BR" sz="28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800" b="1" i="0" smtClean="0">
                                <a:latin typeface="Cambria Math" panose="02040503050406030204" pitchFamily="18" charset="0"/>
                              </a:rPr>
                              <m:t>𝐡</m:t>
                            </m:r>
                          </m:e>
                          <m:sub>
                            <m:r>
                              <a:rPr lang="pt-BR" sz="2800" b="1" i="0" smtClean="0"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  <m:r>
                          <a:rPr lang="pt-BR" sz="2800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pt-BR" sz="28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800" b="1">
                                <a:latin typeface="Cambria Math" panose="02040503050406030204" pitchFamily="18" charset="0"/>
                              </a:rPr>
                              <m:t>𝐒</m:t>
                            </m:r>
                          </m:e>
                          <m:sub>
                            <m:r>
                              <a:rPr lang="pt-BR" sz="2800" b="1" i="1" smtClean="0">
                                <a:latin typeface="Cambria Math" panose="02040503050406030204" pitchFamily="18" charset="0"/>
                              </a:rPr>
                              <m:t>𝒔</m:t>
                            </m:r>
                          </m:sub>
                        </m:sSub>
                      </m:oMath>
                    </a14:m>
                    <a:endParaRPr lang="LID4096" sz="2800" b="1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87" name="TextBox 11">
                    <a:extLst>
                      <a:ext uri="{FF2B5EF4-FFF2-40B4-BE49-F238E27FC236}">
                        <a16:creationId xmlns:a16="http://schemas.microsoft.com/office/drawing/2014/main" id="{36B4B7E7-704C-B3BC-CC5D-56105CCF5B0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305303" y="-333351"/>
                    <a:ext cx="3580961" cy="588222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t="-17708" b="-10417"/>
                    </a:stretch>
                  </a:blipFill>
                </p:spPr>
                <p:txBody>
                  <a:bodyPr/>
                  <a:lstStyle/>
                  <a:p>
                    <a:r>
                      <a:rPr lang="LID4096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8" name="TextBox 11">
                    <a:extLst>
                      <a:ext uri="{FF2B5EF4-FFF2-40B4-BE49-F238E27FC236}">
                        <a16:creationId xmlns:a16="http://schemas.microsoft.com/office/drawing/2014/main" id="{D2ED7FA3-31CE-7AA8-6B90-18D01E1C6E9D}"/>
                      </a:ext>
                    </a:extLst>
                  </p:cNvPr>
                  <p:cNvSpPr txBox="1"/>
                  <p:nvPr/>
                </p:nvSpPr>
                <p:spPr>
                  <a:xfrm>
                    <a:off x="9458572" y="204046"/>
                    <a:ext cx="2427692" cy="588222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noAutofit/>
                  </a:bodyPr>
                  <a:lstStyle>
                    <a:lvl1pPr marL="0" indent="0">
                      <a:defRPr sz="1100"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pt-BR" sz="2800" b="1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800" b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𝐒</m:t>
                            </m:r>
                          </m:e>
                          <m:sub>
                            <m:r>
                              <a:rPr lang="pt-BR" sz="2800" b="1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sub>
                        </m:sSub>
                        <m:r>
                          <a:rPr lang="pt-BR" sz="28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≫</m:t>
                        </m:r>
                      </m:oMath>
                    </a14:m>
                    <a:r>
                      <a:rPr lang="pt-BR" sz="2800" b="1" dirty="0">
                        <a:solidFill>
                          <a:srgbClr val="0000FF"/>
                        </a:solidFill>
                      </a:rPr>
                      <a:t> 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pt-BR" sz="28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800" b="1" i="0" smtClean="0">
                                <a:latin typeface="Cambria Math" panose="02040503050406030204" pitchFamily="18" charset="0"/>
                              </a:rPr>
                              <m:t>𝐡</m:t>
                            </m:r>
                          </m:e>
                          <m:sub>
                            <m:r>
                              <a:rPr lang="pt-BR" sz="2800" b="1" i="0" smtClean="0"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  <m:r>
                          <a:rPr lang="pt-BR" sz="2800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pt-BR" sz="28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800" b="1">
                                <a:latin typeface="Cambria Math" panose="02040503050406030204" pitchFamily="18" charset="0"/>
                              </a:rPr>
                              <m:t>𝐒</m:t>
                            </m:r>
                          </m:e>
                          <m:sub>
                            <m:r>
                              <a:rPr lang="pt-BR" sz="2800" b="1" i="1" smtClean="0">
                                <a:latin typeface="Cambria Math" panose="02040503050406030204" pitchFamily="18" charset="0"/>
                              </a:rPr>
                              <m:t>𝒔</m:t>
                            </m:r>
                          </m:sub>
                        </m:sSub>
                      </m:oMath>
                    </a14:m>
                    <a:endParaRPr lang="LID4096" sz="2800" b="1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88" name="TextBox 11">
                    <a:extLst>
                      <a:ext uri="{FF2B5EF4-FFF2-40B4-BE49-F238E27FC236}">
                        <a16:creationId xmlns:a16="http://schemas.microsoft.com/office/drawing/2014/main" id="{D2ED7FA3-31CE-7AA8-6B90-18D01E1C6E9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458572" y="204046"/>
                    <a:ext cx="2427692" cy="588222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LID4096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9" name="TextBox 11">
                    <a:extLst>
                      <a:ext uri="{FF2B5EF4-FFF2-40B4-BE49-F238E27FC236}">
                        <a16:creationId xmlns:a16="http://schemas.microsoft.com/office/drawing/2014/main" id="{24E6788F-A9ED-2839-C25F-B25264544739}"/>
                      </a:ext>
                    </a:extLst>
                  </p:cNvPr>
                  <p:cNvSpPr txBox="1"/>
                  <p:nvPr/>
                </p:nvSpPr>
                <p:spPr>
                  <a:xfrm>
                    <a:off x="9458572" y="680129"/>
                    <a:ext cx="2427692" cy="588222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noAutofit/>
                  </a:bodyPr>
                  <a:lstStyle>
                    <a:lvl1pPr marL="0" indent="0">
                      <a:defRPr sz="1100"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pt-BR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pt-BR" sz="2000" b="0" i="0">
                                <a:latin typeface="Cambria Math" panose="02040503050406030204" pitchFamily="18" charset="0"/>
                              </a:rPr>
                              <m:t>S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pt-BR" sz="2000" b="0" i="0" smtClean="0">
                                <a:latin typeface="Cambria Math" panose="02040503050406030204" pitchFamily="18" charset="0"/>
                              </a:rPr>
                              <m:t>s</m:t>
                            </m:r>
                          </m:sub>
                        </m:sSub>
                        <m:r>
                          <a:rPr lang="pt-BR" sz="2000" b="0" i="0" smtClean="0">
                            <a:latin typeface="Cambria Math" panose="02040503050406030204" pitchFamily="18" charset="0"/>
                          </a:rPr>
                          <m:t>=0.01 </m:t>
                        </m:r>
                        <m:r>
                          <m:rPr>
                            <m:sty m:val="p"/>
                          </m:rPr>
                          <a:rPr lang="pt-BR" sz="2000" b="0" i="0" smtClean="0">
                            <a:latin typeface="Cambria Math" panose="02040503050406030204" pitchFamily="18" charset="0"/>
                          </a:rPr>
                          <m:t>argila</m:t>
                        </m:r>
                      </m:oMath>
                    </a14:m>
                    <a:r>
                      <a:rPr lang="pt-BR" sz="2000" dirty="0">
                        <a:solidFill>
                          <a:schemeClr val="tx1"/>
                        </a:solidFill>
                      </a:rPr>
                      <a:t>s</a:t>
                    </a:r>
                  </a:p>
                  <a:p>
                    <a:pPr algn="r"/>
                    <a:endParaRPr lang="pt-BR" sz="300" dirty="0">
                      <a:solidFill>
                        <a:schemeClr val="tx1"/>
                      </a:solidFill>
                    </a:endParaRPr>
                  </a:p>
                  <a:p>
                    <a:pPr algn="r"/>
                    <a:r>
                      <a:rPr lang="pt-BR" sz="2000" dirty="0"/>
                      <a:t>0.000001     rochas</a:t>
                    </a:r>
                    <a:endParaRPr lang="LID4096" sz="20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89" name="TextBox 11">
                    <a:extLst>
                      <a:ext uri="{FF2B5EF4-FFF2-40B4-BE49-F238E27FC236}">
                        <a16:creationId xmlns:a16="http://schemas.microsoft.com/office/drawing/2014/main" id="{24E6788F-A9ED-2839-C25F-B2526454473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458572" y="680129"/>
                    <a:ext cx="2427692" cy="588222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 t="-13542" r="-6281" b="-38542"/>
                    </a:stretch>
                  </a:blipFill>
                </p:spPr>
                <p:txBody>
                  <a:bodyPr/>
                  <a:lstStyle/>
                  <a:p>
                    <a:r>
                      <a:rPr lang="LID4096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3767E895-F981-09AF-0569-94B451F198B2}"/>
                </a:ext>
              </a:extLst>
            </p:cNvPr>
            <p:cNvSpPr txBox="1"/>
            <p:nvPr/>
          </p:nvSpPr>
          <p:spPr>
            <a:xfrm>
              <a:off x="10231007" y="-240974"/>
              <a:ext cx="1432123" cy="432594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lIns="0" tIns="0" rIns="0" bIns="0" rtlCol="0" anchor="ctr" anchorCtr="0">
              <a:noAutofit/>
            </a:bodyPr>
            <a:lstStyle>
              <a:lvl1pPr marL="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pt-BR" sz="1800" b="1" dirty="0"/>
                <a:t>Livre      Confinado</a:t>
              </a:r>
            </a:p>
          </p:txBody>
        </p:sp>
      </p:grpSp>
      <p:sp>
        <p:nvSpPr>
          <p:cNvPr id="90" name="Rectangle 89">
            <a:extLst>
              <a:ext uri="{FF2B5EF4-FFF2-40B4-BE49-F238E27FC236}">
                <a16:creationId xmlns:a16="http://schemas.microsoft.com/office/drawing/2014/main" id="{E4AEB928-7431-0FE5-1E9F-20C3009ED45A}"/>
              </a:ext>
            </a:extLst>
          </p:cNvPr>
          <p:cNvSpPr/>
          <p:nvPr/>
        </p:nvSpPr>
        <p:spPr>
          <a:xfrm>
            <a:off x="7290276" y="0"/>
            <a:ext cx="4901724" cy="6858000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1EAD23EB-457A-DDC0-7477-12AD7A44311A}"/>
              </a:ext>
            </a:extLst>
          </p:cNvPr>
          <p:cNvSpPr/>
          <p:nvPr/>
        </p:nvSpPr>
        <p:spPr>
          <a:xfrm>
            <a:off x="4340" y="2655631"/>
            <a:ext cx="7397931" cy="4181469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8615344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2DA0AF-3BFD-9742-E990-28E334B638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1819F0E2-1824-4DEB-1D7A-8CF5B78497FE}"/>
              </a:ext>
            </a:extLst>
          </p:cNvPr>
          <p:cNvSpPr/>
          <p:nvPr/>
        </p:nvSpPr>
        <p:spPr>
          <a:xfrm>
            <a:off x="0" y="1063970"/>
            <a:ext cx="5943600" cy="1498256"/>
          </a:xfrm>
          <a:prstGeom prst="rect">
            <a:avLst/>
          </a:prstGeom>
          <a:solidFill>
            <a:srgbClr val="FEF8F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A533227E-95DE-A96F-BFEB-D667A1C1BF5F}"/>
              </a:ext>
            </a:extLst>
          </p:cNvPr>
          <p:cNvSpPr/>
          <p:nvPr/>
        </p:nvSpPr>
        <p:spPr>
          <a:xfrm>
            <a:off x="0" y="-1"/>
            <a:ext cx="5943600" cy="1063225"/>
          </a:xfrm>
          <a:prstGeom prst="rect">
            <a:avLst/>
          </a:prstGeom>
          <a:solidFill>
            <a:srgbClr val="EBF0F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FA266BA-3B91-5714-5216-7B24198EA505}"/>
              </a:ext>
            </a:extLst>
          </p:cNvPr>
          <p:cNvGrpSpPr/>
          <p:nvPr/>
        </p:nvGrpSpPr>
        <p:grpSpPr>
          <a:xfrm>
            <a:off x="3199008" y="108606"/>
            <a:ext cx="2547798" cy="865188"/>
            <a:chOff x="411303" y="1376235"/>
            <a:chExt cx="2547798" cy="86518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11">
                  <a:extLst>
                    <a:ext uri="{FF2B5EF4-FFF2-40B4-BE49-F238E27FC236}">
                      <a16:creationId xmlns:a16="http://schemas.microsoft.com/office/drawing/2014/main" id="{8359F7D9-94C5-6110-DD3E-857C18691BBE}"/>
                    </a:ext>
                  </a:extLst>
                </p:cNvPr>
                <p:cNvSpPr txBox="1"/>
                <p:nvPr/>
              </p:nvSpPr>
              <p:spPr>
                <a:xfrm>
                  <a:off x="411303" y="1376235"/>
                  <a:ext cx="674547" cy="37636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noAutofit/>
                </a:bodyPr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0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𝐒</m:t>
                            </m:r>
                          </m:e>
                          <m:sub>
                            <m:r>
                              <a:rPr lang="pt-BR" sz="20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𝐫</m:t>
                            </m:r>
                          </m:sub>
                        </m:sSub>
                      </m:oMath>
                    </m:oMathPara>
                  </a14:m>
                  <a:endParaRPr lang="LID4096" sz="20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" name="TextBox 11">
                  <a:extLst>
                    <a:ext uri="{FF2B5EF4-FFF2-40B4-BE49-F238E27FC236}">
                      <a16:creationId xmlns:a16="http://schemas.microsoft.com/office/drawing/2014/main" id="{8359F7D9-94C5-6110-DD3E-857C18691BB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1303" y="1376235"/>
                  <a:ext cx="674547" cy="376365"/>
                </a:xfrm>
                <a:prstGeom prst="rect">
                  <a:avLst/>
                </a:prstGeom>
                <a:blipFill>
                  <a:blip r:embed="rId2"/>
                  <a:stretch>
                    <a:fillRect l="-13636"/>
                  </a:stretch>
                </a:blipFill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311E7BA-EAE2-E533-0C3A-5BD422649369}"/>
                </a:ext>
              </a:extLst>
            </p:cNvPr>
            <p:cNvSpPr txBox="1"/>
            <p:nvPr/>
          </p:nvSpPr>
          <p:spPr>
            <a:xfrm>
              <a:off x="949129" y="1376235"/>
              <a:ext cx="2009972" cy="432594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lIns="0" tIns="0" rIns="0" bIns="0" rtlCol="0" anchor="ctr" anchorCtr="0">
              <a:noAutofit/>
            </a:bodyPr>
            <a:lstStyle>
              <a:lvl1pPr marL="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pt-BR" sz="1700" dirty="0"/>
                <a:t>Retenção específica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11">
                  <a:extLst>
                    <a:ext uri="{FF2B5EF4-FFF2-40B4-BE49-F238E27FC236}">
                      <a16:creationId xmlns:a16="http://schemas.microsoft.com/office/drawing/2014/main" id="{68043644-4AC2-11DF-8972-B34431D48B46}"/>
                    </a:ext>
                  </a:extLst>
                </p:cNvPr>
                <p:cNvSpPr txBox="1"/>
                <p:nvPr/>
              </p:nvSpPr>
              <p:spPr>
                <a:xfrm>
                  <a:off x="411303" y="1808829"/>
                  <a:ext cx="674547" cy="37636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noAutofit/>
                </a:bodyPr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0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𝐒</m:t>
                            </m:r>
                          </m:e>
                          <m:sub>
                            <m:r>
                              <a:rPr lang="pt-BR" sz="20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𝐞</m:t>
                            </m:r>
                          </m:sub>
                        </m:sSub>
                      </m:oMath>
                    </m:oMathPara>
                  </a14:m>
                  <a:endParaRPr lang="LID4096" sz="20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8" name="TextBox 11">
                  <a:extLst>
                    <a:ext uri="{FF2B5EF4-FFF2-40B4-BE49-F238E27FC236}">
                      <a16:creationId xmlns:a16="http://schemas.microsoft.com/office/drawing/2014/main" id="{68043644-4AC2-11DF-8972-B34431D48B4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1303" y="1808829"/>
                  <a:ext cx="674547" cy="376365"/>
                </a:xfrm>
                <a:prstGeom prst="rect">
                  <a:avLst/>
                </a:prstGeom>
                <a:blipFill>
                  <a:blip r:embed="rId3"/>
                  <a:stretch>
                    <a:fillRect l="-13636"/>
                  </a:stretch>
                </a:blipFill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73F109A-3F50-DC7A-B7BD-9B527E4572F0}"/>
                </a:ext>
              </a:extLst>
            </p:cNvPr>
            <p:cNvSpPr txBox="1"/>
            <p:nvPr/>
          </p:nvSpPr>
          <p:spPr>
            <a:xfrm>
              <a:off x="949127" y="1808829"/>
              <a:ext cx="1832173" cy="432594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lIns="0" tIns="0" rIns="0" bIns="0" rtlCol="0" anchor="ctr" anchorCtr="0">
              <a:noAutofit/>
            </a:bodyPr>
            <a:lstStyle>
              <a:lvl1pPr marL="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pt-BR" sz="1700" dirty="0"/>
                <a:t>Vazão específica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5989412-3152-7E9E-C766-10B53692730F}"/>
              </a:ext>
            </a:extLst>
          </p:cNvPr>
          <p:cNvGrpSpPr/>
          <p:nvPr/>
        </p:nvGrpSpPr>
        <p:grpSpPr>
          <a:xfrm>
            <a:off x="291185" y="115275"/>
            <a:ext cx="2369998" cy="770143"/>
            <a:chOff x="411302" y="346741"/>
            <a:chExt cx="2369998" cy="77014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11">
                  <a:extLst>
                    <a:ext uri="{FF2B5EF4-FFF2-40B4-BE49-F238E27FC236}">
                      <a16:creationId xmlns:a16="http://schemas.microsoft.com/office/drawing/2014/main" id="{A3C48448-1D34-AAEF-3D38-0A968AC02392}"/>
                    </a:ext>
                  </a:extLst>
                </p:cNvPr>
                <p:cNvSpPr txBox="1"/>
                <p:nvPr/>
              </p:nvSpPr>
              <p:spPr>
                <a:xfrm>
                  <a:off x="411302" y="684290"/>
                  <a:ext cx="674547" cy="37636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noAutofit/>
                </a:bodyPr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𝛈</m:t>
                            </m:r>
                          </m:e>
                          <m:sub>
                            <m:r>
                              <a:rPr lang="pt-BR" sz="20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𝐞</m:t>
                            </m:r>
                          </m:sub>
                        </m:sSub>
                      </m:oMath>
                    </m:oMathPara>
                  </a14:m>
                  <a:endParaRPr lang="LID4096" sz="20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" name="TextBox 11">
                  <a:extLst>
                    <a:ext uri="{FF2B5EF4-FFF2-40B4-BE49-F238E27FC236}">
                      <a16:creationId xmlns:a16="http://schemas.microsoft.com/office/drawing/2014/main" id="{A3C48448-1D34-AAEF-3D38-0A968AC023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1302" y="684290"/>
                  <a:ext cx="674547" cy="376365"/>
                </a:xfrm>
                <a:prstGeom prst="rect">
                  <a:avLst/>
                </a:prstGeom>
                <a:blipFill>
                  <a:blip r:embed="rId4"/>
                  <a:stretch>
                    <a:fillRect l="-14545" b="-3226"/>
                  </a:stretch>
                </a:blipFill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9C68A0-D5E3-98CB-5595-6FAF3C17FD1F}"/>
                </a:ext>
              </a:extLst>
            </p:cNvPr>
            <p:cNvSpPr txBox="1"/>
            <p:nvPr/>
          </p:nvSpPr>
          <p:spPr>
            <a:xfrm>
              <a:off x="949127" y="684290"/>
              <a:ext cx="1832173" cy="432594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lIns="0" tIns="0" rIns="0" bIns="0" rtlCol="0" anchor="ctr" anchorCtr="0">
              <a:noAutofit/>
            </a:bodyPr>
            <a:lstStyle>
              <a:lvl1pPr marL="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pt-BR" sz="1700" dirty="0"/>
                <a:t>Porosidade efetiva 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0A604B2-971D-4EBE-9F9C-7FF3853B9DFD}"/>
                </a:ext>
              </a:extLst>
            </p:cNvPr>
            <p:cNvSpPr txBox="1"/>
            <p:nvPr/>
          </p:nvSpPr>
          <p:spPr>
            <a:xfrm>
              <a:off x="949127" y="346741"/>
              <a:ext cx="1775023" cy="432594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lIns="0" tIns="0" rIns="0" bIns="0" rtlCol="0" anchor="ctr" anchorCtr="0">
              <a:noAutofit/>
            </a:bodyPr>
            <a:lstStyle>
              <a:lvl1pPr marL="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pt-BR" sz="1700" dirty="0"/>
                <a:t>Porosidade total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1">
                  <a:extLst>
                    <a:ext uri="{FF2B5EF4-FFF2-40B4-BE49-F238E27FC236}">
                      <a16:creationId xmlns:a16="http://schemas.microsoft.com/office/drawing/2014/main" id="{854961FD-E704-2DF7-C5E1-173EA67808C9}"/>
                    </a:ext>
                  </a:extLst>
                </p:cNvPr>
                <p:cNvSpPr txBox="1"/>
                <p:nvPr/>
              </p:nvSpPr>
              <p:spPr>
                <a:xfrm>
                  <a:off x="411302" y="346741"/>
                  <a:ext cx="674547" cy="37636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noAutofit/>
                </a:bodyPr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pt-BR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𝛈</m:t>
                        </m:r>
                      </m:oMath>
                    </m:oMathPara>
                  </a14:m>
                  <a:endParaRPr lang="LID4096" sz="20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1" name="TextBox 11">
                  <a:extLst>
                    <a:ext uri="{FF2B5EF4-FFF2-40B4-BE49-F238E27FC236}">
                      <a16:creationId xmlns:a16="http://schemas.microsoft.com/office/drawing/2014/main" id="{854961FD-E704-2DF7-C5E1-173EA67808C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1302" y="346741"/>
                  <a:ext cx="674547" cy="376365"/>
                </a:xfrm>
                <a:prstGeom prst="rect">
                  <a:avLst/>
                </a:prstGeom>
                <a:blipFill>
                  <a:blip r:embed="rId5"/>
                  <a:stretch>
                    <a:fillRect l="-14545" b="-1613"/>
                  </a:stretch>
                </a:blipFill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2EB2456-DB79-DBAC-78A8-EC164C804F15}"/>
              </a:ext>
            </a:extLst>
          </p:cNvPr>
          <p:cNvGrpSpPr/>
          <p:nvPr/>
        </p:nvGrpSpPr>
        <p:grpSpPr>
          <a:xfrm>
            <a:off x="258902" y="1223757"/>
            <a:ext cx="5684698" cy="1286288"/>
            <a:chOff x="411302" y="2309558"/>
            <a:chExt cx="5684698" cy="1286288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C0F3AFF-D165-A232-AA02-2C00C2FC446E}"/>
                </a:ext>
              </a:extLst>
            </p:cNvPr>
            <p:cNvSpPr txBox="1"/>
            <p:nvPr/>
          </p:nvSpPr>
          <p:spPr>
            <a:xfrm>
              <a:off x="472878" y="2401491"/>
              <a:ext cx="1832173" cy="432594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lIns="0" tIns="0" rIns="0" bIns="0" rtlCol="0" anchor="ctr" anchorCtr="0">
              <a:noAutofit/>
            </a:bodyPr>
            <a:lstStyle>
              <a:lvl1pPr marL="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pt-BR" sz="2000" b="1" dirty="0">
                  <a:solidFill>
                    <a:srgbClr val="FF0000"/>
                  </a:solidFill>
                </a:rPr>
                <a:t>Coeficiente </a:t>
              </a:r>
            </a:p>
            <a:p>
              <a:r>
                <a:rPr lang="pt-BR" sz="2000" b="1" dirty="0">
                  <a:solidFill>
                    <a:srgbClr val="FF0000"/>
                  </a:solidFill>
                </a:rPr>
                <a:t>de armazenamento 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1">
                  <a:extLst>
                    <a:ext uri="{FF2B5EF4-FFF2-40B4-BE49-F238E27FC236}">
                      <a16:creationId xmlns:a16="http://schemas.microsoft.com/office/drawing/2014/main" id="{7A1580D0-5B8F-7507-98A3-FECF5482E87A}"/>
                    </a:ext>
                  </a:extLst>
                </p:cNvPr>
                <p:cNvSpPr txBox="1"/>
                <p:nvPr/>
              </p:nvSpPr>
              <p:spPr>
                <a:xfrm>
                  <a:off x="3713303" y="2309558"/>
                  <a:ext cx="2382697" cy="80829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noAutofit/>
                </a:bodyPr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pt-BR" sz="2000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𝐒</m:t>
                        </m:r>
                        <m:r>
                          <a:rPr lang="pt-BR" sz="2000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pt-BR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pt-BR" sz="2000" b="1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𝑸</m:t>
                            </m:r>
                          </m:num>
                          <m:den>
                            <m:r>
                              <a:rPr lang="pt-BR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𝑨</m:t>
                            </m:r>
                            <m:r>
                              <a:rPr lang="pt-BR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∗(</m:t>
                            </m:r>
                            <m:sSub>
                              <m:sSubPr>
                                <m:ctrlPr>
                                  <a:rPr lang="pt-BR" sz="2000" b="1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sz="2000" b="1" i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𝐇</m:t>
                                </m:r>
                              </m:e>
                              <m:sub>
                                <m:r>
                                  <a:rPr lang="pt-BR" sz="2000" b="1" i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b>
                            </m:sSub>
                            <m:r>
                              <a:rPr lang="pt-BR" sz="2000" b="1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pt-BR" sz="2000" b="1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sz="2000" b="1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𝑯</m:t>
                                </m:r>
                              </m:e>
                              <m:sub>
                                <m:r>
                                  <a:rPr lang="pt-BR" sz="2000" b="1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  <m:r>
                              <a:rPr lang="pt-BR" sz="2000" b="1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den>
                        </m:f>
                      </m:oMath>
                    </m:oMathPara>
                  </a14:m>
                  <a:endParaRPr lang="LID4096" sz="20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6" name="TextBox 11">
                  <a:extLst>
                    <a:ext uri="{FF2B5EF4-FFF2-40B4-BE49-F238E27FC236}">
                      <a16:creationId xmlns:a16="http://schemas.microsoft.com/office/drawing/2014/main" id="{7A1580D0-5B8F-7507-98A3-FECF5482E87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13303" y="2309558"/>
                  <a:ext cx="2382697" cy="80829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1">
                  <a:extLst>
                    <a:ext uri="{FF2B5EF4-FFF2-40B4-BE49-F238E27FC236}">
                      <a16:creationId xmlns:a16="http://schemas.microsoft.com/office/drawing/2014/main" id="{99987EC3-DAA5-A8EB-7A00-56BBDF5C2A79}"/>
                    </a:ext>
                  </a:extLst>
                </p:cNvPr>
                <p:cNvSpPr txBox="1"/>
                <p:nvPr/>
              </p:nvSpPr>
              <p:spPr>
                <a:xfrm>
                  <a:off x="411302" y="3163251"/>
                  <a:ext cx="5623122" cy="43259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noAutofit/>
                </a:bodyPr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pt-BR" sz="1800" b="1" i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𝐐</m:t>
                        </m:r>
                        <m:r>
                          <a:rPr lang="pt-BR" sz="1800" b="1" i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pt-BR" sz="1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pt-BR" sz="1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pt-BR" sz="1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𝟎𝟎𝟏</m:t>
                        </m:r>
                        <m:r>
                          <a:rPr lang="pt-BR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  <m:d>
                          <m:dPr>
                            <m:ctrlPr>
                              <a:rPr lang="pt-BR" sz="1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sz="1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𝟏𝟎</m:t>
                            </m:r>
                            <m:r>
                              <a:rPr lang="pt-BR" sz="1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𝒌𝒎</m:t>
                            </m:r>
                            <m:r>
                              <a:rPr lang="pt-BR" sz="1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pt-BR" sz="1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pt-BR" sz="1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pt-BR" sz="1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𝟏𝟎</m:t>
                            </m:r>
                            <m:r>
                              <a:rPr lang="pt-BR" sz="1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𝒌𝒎</m:t>
                            </m:r>
                          </m:e>
                        </m:d>
                        <m:r>
                          <a:rPr lang="pt-BR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  <m:d>
                          <m:dPr>
                            <m:ctrlPr>
                              <a:rPr lang="pt-BR" sz="1800" b="1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sz="1800" b="1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𝟓𝟎</m:t>
                            </m:r>
                            <m:r>
                              <a:rPr lang="pt-BR" sz="1800" b="1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𝒎</m:t>
                            </m:r>
                          </m:e>
                        </m:d>
                        <m:r>
                          <a:rPr lang="pt-BR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pt-BR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𝟓</m:t>
                        </m:r>
                        <m:r>
                          <a:rPr lang="pt-BR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pt-BR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𝟏𝟎𝟔</m:t>
                        </m:r>
                        <m:r>
                          <a:rPr lang="pt-BR" sz="1800" b="1" i="1" baseline="300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d>
                          <m:dPr>
                            <m:ctrlPr>
                              <a:rPr lang="pt-BR" sz="18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sz="1800" b="1" i="1">
                                <a:latin typeface="Cambria Math" panose="02040503050406030204" pitchFamily="18" charset="0"/>
                              </a:rPr>
                              <m:t>𝒎</m:t>
                            </m:r>
                            <m:r>
                              <a:rPr lang="pt-BR" sz="1800" b="1" i="1" baseline="30000">
                                <a:latin typeface="Cambria Math" panose="02040503050406030204" pitchFamily="18" charset="0"/>
                              </a:rPr>
                              <m:t>𝟑</m:t>
                            </m:r>
                          </m:e>
                        </m:d>
                      </m:oMath>
                    </m:oMathPara>
                  </a14:m>
                  <a:endParaRPr lang="LID4096" sz="18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7" name="TextBox 11">
                  <a:extLst>
                    <a:ext uri="{FF2B5EF4-FFF2-40B4-BE49-F238E27FC236}">
                      <a16:creationId xmlns:a16="http://schemas.microsoft.com/office/drawing/2014/main" id="{99987EC3-DAA5-A8EB-7A00-56BBDF5C2A7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1302" y="3163251"/>
                  <a:ext cx="5623122" cy="432595"/>
                </a:xfrm>
                <a:prstGeom prst="rect">
                  <a:avLst/>
                </a:prstGeom>
                <a:blipFill>
                  <a:blip r:embed="rId7"/>
                  <a:stretch>
                    <a:fillRect l="-1842" t="-1408"/>
                  </a:stretch>
                </a:blipFill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0" name="Parallelogram 49">
            <a:extLst>
              <a:ext uri="{FF2B5EF4-FFF2-40B4-BE49-F238E27FC236}">
                <a16:creationId xmlns:a16="http://schemas.microsoft.com/office/drawing/2014/main" id="{56F5F020-639D-50CA-31BD-B343EE4C02C0}"/>
              </a:ext>
            </a:extLst>
          </p:cNvPr>
          <p:cNvSpPr/>
          <p:nvPr/>
        </p:nvSpPr>
        <p:spPr>
          <a:xfrm>
            <a:off x="2571750" y="1650780"/>
            <a:ext cx="594975" cy="383442"/>
          </a:xfrm>
          <a:prstGeom prst="parallelogram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970D73D6-9936-3F6F-78A7-8E637B730113}"/>
              </a:ext>
            </a:extLst>
          </p:cNvPr>
          <p:cNvGrpSpPr/>
          <p:nvPr/>
        </p:nvGrpSpPr>
        <p:grpSpPr>
          <a:xfrm>
            <a:off x="-368477" y="3751654"/>
            <a:ext cx="6346913" cy="3106346"/>
            <a:chOff x="6256723" y="3306224"/>
            <a:chExt cx="5762092" cy="3537314"/>
          </a:xfrm>
        </p:grpSpPr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D455C551-B83A-D387-C8C4-6474B9F1EA2A}"/>
                </a:ext>
              </a:extLst>
            </p:cNvPr>
            <p:cNvGrpSpPr/>
            <p:nvPr/>
          </p:nvGrpSpPr>
          <p:grpSpPr>
            <a:xfrm>
              <a:off x="6256723" y="3306224"/>
              <a:ext cx="5762092" cy="3537314"/>
              <a:chOff x="6256723" y="3306224"/>
              <a:chExt cx="5762092" cy="3537314"/>
            </a:xfrm>
          </p:grpSpPr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C2689485-F523-FF47-B550-4750E7F94A89}"/>
                  </a:ext>
                </a:extLst>
              </p:cNvPr>
              <p:cNvGrpSpPr/>
              <p:nvPr/>
            </p:nvGrpSpPr>
            <p:grpSpPr>
              <a:xfrm>
                <a:off x="6256723" y="3306224"/>
                <a:ext cx="5762092" cy="3537314"/>
                <a:chOff x="3266656" y="3039618"/>
                <a:chExt cx="5762092" cy="3537314"/>
              </a:xfrm>
            </p:grpSpPr>
            <p:grpSp>
              <p:nvGrpSpPr>
                <p:cNvPr id="26" name="Group 25">
                  <a:extLst>
                    <a:ext uri="{FF2B5EF4-FFF2-40B4-BE49-F238E27FC236}">
                      <a16:creationId xmlns:a16="http://schemas.microsoft.com/office/drawing/2014/main" id="{90612AEB-5933-6396-EAD5-8CD7762FEE9B}"/>
                    </a:ext>
                  </a:extLst>
                </p:cNvPr>
                <p:cNvGrpSpPr/>
                <p:nvPr/>
              </p:nvGrpSpPr>
              <p:grpSpPr>
                <a:xfrm>
                  <a:off x="3603930" y="3039618"/>
                  <a:ext cx="5424818" cy="3537314"/>
                  <a:chOff x="3603930" y="3039618"/>
                  <a:chExt cx="5424818" cy="3537314"/>
                </a:xfrm>
              </p:grpSpPr>
              <p:grpSp>
                <p:nvGrpSpPr>
                  <p:cNvPr id="32" name="Group 31">
                    <a:extLst>
                      <a:ext uri="{FF2B5EF4-FFF2-40B4-BE49-F238E27FC236}">
                        <a16:creationId xmlns:a16="http://schemas.microsoft.com/office/drawing/2014/main" id="{9A22BF8A-762F-0BB9-760F-56CB99596373}"/>
                      </a:ext>
                    </a:extLst>
                  </p:cNvPr>
                  <p:cNvGrpSpPr/>
                  <p:nvPr/>
                </p:nvGrpSpPr>
                <p:grpSpPr>
                  <a:xfrm>
                    <a:off x="3603930" y="3039618"/>
                    <a:ext cx="5424818" cy="3537314"/>
                    <a:chOff x="3586634" y="3106332"/>
                    <a:chExt cx="5424818" cy="3537314"/>
                  </a:xfrm>
                </p:grpSpPr>
                <p:grpSp>
                  <p:nvGrpSpPr>
                    <p:cNvPr id="35" name="Group 34">
                      <a:extLst>
                        <a:ext uri="{FF2B5EF4-FFF2-40B4-BE49-F238E27FC236}">
                          <a16:creationId xmlns:a16="http://schemas.microsoft.com/office/drawing/2014/main" id="{BC6908C4-42E8-C046-C648-9027E43ACAA0}"/>
                        </a:ext>
                      </a:extLst>
                    </p:cNvPr>
                    <p:cNvGrpSpPr>
                      <a:grpSpLocks noChangeAspect="1"/>
                    </p:cNvGrpSpPr>
                    <p:nvPr/>
                  </p:nvGrpSpPr>
                  <p:grpSpPr>
                    <a:xfrm>
                      <a:off x="3586634" y="3106332"/>
                      <a:ext cx="5424818" cy="3537314"/>
                      <a:chOff x="3390440" y="3118736"/>
                      <a:chExt cx="5661049" cy="3691351"/>
                    </a:xfrm>
                  </p:grpSpPr>
                  <p:sp>
                    <p:nvSpPr>
                      <p:cNvPr id="38" name="Rectangle 37">
                        <a:extLst>
                          <a:ext uri="{FF2B5EF4-FFF2-40B4-BE49-F238E27FC236}">
                            <a16:creationId xmlns:a16="http://schemas.microsoft.com/office/drawing/2014/main" id="{5181FF12-83BD-168B-3C04-C40FE0DF9AF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390440" y="3118736"/>
                        <a:ext cx="5661049" cy="3691351"/>
                      </a:xfrm>
                      <a:prstGeom prst="rect">
                        <a:avLst/>
                      </a:prstGeom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LID4096"/>
                      </a:p>
                    </p:txBody>
                  </p:sp>
                  <p:pic>
                    <p:nvPicPr>
                      <p:cNvPr id="39" name="Picture 38">
                        <a:extLst>
                          <a:ext uri="{FF2B5EF4-FFF2-40B4-BE49-F238E27FC236}">
                            <a16:creationId xmlns:a16="http://schemas.microsoft.com/office/drawing/2014/main" id="{C472C5B7-D4CE-F61D-C0B1-7649C8C0682A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8"/>
                      <a:srcRect b="4328"/>
                      <a:stretch/>
                    </p:blipFill>
                    <p:spPr>
                      <a:xfrm>
                        <a:off x="3496015" y="3205171"/>
                        <a:ext cx="5454488" cy="3493645"/>
                      </a:xfrm>
                      <a:prstGeom prst="rect">
                        <a:avLst/>
                      </a:prstGeom>
                    </p:spPr>
                  </p:pic>
                </p:grp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36" name="TextBox 11">
                          <a:extLst>
                            <a:ext uri="{FF2B5EF4-FFF2-40B4-BE49-F238E27FC236}">
                              <a16:creationId xmlns:a16="http://schemas.microsoft.com/office/drawing/2014/main" id="{5370CB9B-4387-932B-E5D8-42184503E4A7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3879866" y="3293518"/>
                          <a:ext cx="1922416" cy="441457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lIns="0" tIns="0" rIns="0" bIns="0" rtlCol="0">
                          <a:noAutofit/>
                        </a:bodyPr>
                        <a:lstStyle>
                          <a:lvl1pPr marL="0" indent="0">
                            <a:defRPr sz="1100">
                              <a:latin typeface="+mn-lt"/>
                              <a:ea typeface="+mn-ea"/>
                              <a:cs typeface="+mn-cs"/>
                            </a:defRPr>
                          </a:lvl1pPr>
                          <a:lvl2pPr marL="457200" indent="0">
                            <a:defRPr sz="1100">
                              <a:latin typeface="+mn-lt"/>
                              <a:ea typeface="+mn-ea"/>
                              <a:cs typeface="+mn-cs"/>
                            </a:defRPr>
                          </a:lvl2pPr>
                          <a:lvl3pPr marL="914400" indent="0">
                            <a:defRPr sz="1100">
                              <a:latin typeface="+mn-lt"/>
                              <a:ea typeface="+mn-ea"/>
                              <a:cs typeface="+mn-cs"/>
                            </a:defRPr>
                          </a:lvl3pPr>
                          <a:lvl4pPr marL="1371600" indent="0">
                            <a:defRPr sz="1100">
                              <a:latin typeface="+mn-lt"/>
                              <a:ea typeface="+mn-ea"/>
                              <a:cs typeface="+mn-cs"/>
                            </a:defRPr>
                          </a:lvl4pPr>
                          <a:lvl5pPr marL="1828800" indent="0">
                            <a:defRPr sz="1100">
                              <a:latin typeface="+mn-lt"/>
                              <a:ea typeface="+mn-ea"/>
                              <a:cs typeface="+mn-cs"/>
                            </a:defRPr>
                          </a:lvl5pPr>
                          <a:lvl6pPr marL="2286000" indent="0">
                            <a:defRPr sz="1100">
                              <a:latin typeface="+mn-lt"/>
                              <a:ea typeface="+mn-ea"/>
                              <a:cs typeface="+mn-cs"/>
                            </a:defRPr>
                          </a:lvl6pPr>
                          <a:lvl7pPr marL="2743200" indent="0">
                            <a:defRPr sz="1100">
                              <a:latin typeface="+mn-lt"/>
                              <a:ea typeface="+mn-ea"/>
                              <a:cs typeface="+mn-cs"/>
                            </a:defRPr>
                          </a:lvl7pPr>
                          <a:lvl8pPr marL="3200400" indent="0">
                            <a:defRPr sz="1100">
                              <a:latin typeface="+mn-lt"/>
                              <a:ea typeface="+mn-ea"/>
                              <a:cs typeface="+mn-cs"/>
                            </a:defRPr>
                          </a:lvl8pPr>
                          <a:lvl9pPr marL="3657600" indent="0">
                            <a:defRPr sz="1100">
                              <a:latin typeface="+mn-lt"/>
                              <a:ea typeface="+mn-ea"/>
                              <a:cs typeface="+mn-cs"/>
                            </a:defRPr>
                          </a:lvl9pPr>
                        </a:lstStyle>
                        <a:p>
                          <a:pPr algn="ctr"/>
                          <a:r>
                            <a:rPr lang="pt-BR" sz="2600" b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s = 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US" sz="26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600" b="1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2600" b="1" i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𝐡</m:t>
                                      </m:r>
                                    </m:e>
                                    <m:sub>
                                      <m:r>
                                        <a:rPr lang="pt-BR" sz="2600" b="1" i="0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𝟎</m:t>
                                      </m:r>
                                    </m:sub>
                                  </m:sSub>
                                  <m:r>
                                    <a:rPr lang="en-US" sz="2600" b="1" i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pt-BR" sz="2600" b="1" i="0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𝐡</m:t>
                                  </m:r>
                                </m:e>
                              </m:d>
                            </m:oMath>
                          </a14:m>
                          <a:endParaRPr lang="LID4096" sz="2600" b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36" name="TextBox 11">
                          <a:extLst>
                            <a:ext uri="{FF2B5EF4-FFF2-40B4-BE49-F238E27FC236}">
                              <a16:creationId xmlns:a16="http://schemas.microsoft.com/office/drawing/2014/main" id="{5370CB9B-4387-932B-E5D8-42184503E4A7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3879866" y="3293518"/>
                          <a:ext cx="1922416" cy="441457"/>
                        </a:xfrm>
                        <a:prstGeom prst="rect">
                          <a:avLst/>
                        </a:prstGeom>
                        <a:blipFill>
                          <a:blip r:embed="rId9"/>
                          <a:stretch>
                            <a:fillRect l="-862" t="-25000" b="-53125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LID4096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p:sp>
                  <p:nvSpPr>
                    <p:cNvPr id="37" name="TextBox 4">
                      <a:extLst>
                        <a:ext uri="{FF2B5EF4-FFF2-40B4-BE49-F238E27FC236}">
                          <a16:creationId xmlns:a16="http://schemas.microsoft.com/office/drawing/2014/main" id="{28D83D3E-2988-C11F-0976-3DBB39BC302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718946" y="3246225"/>
                      <a:ext cx="1405268" cy="679613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tx1"/>
                    </a:fontRef>
                  </p:style>
                  <p:txBody>
                    <a:bodyPr wrap="none" lIns="0" tIns="0" rIns="0" bIns="0" rtlCol="0" anchor="t">
                      <a:noAutofit/>
                    </a:bodyPr>
                    <a:lstStyle>
                      <a:lvl1pPr marL="0" indent="0">
                        <a:defRPr sz="11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indent="0">
                        <a:defRPr sz="11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indent="0">
                        <a:defRPr sz="11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indent="0">
                        <a:defRPr sz="11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indent="0">
                        <a:defRPr sz="11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indent="0">
                        <a:defRPr sz="11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indent="0">
                        <a:defRPr sz="11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indent="0">
                        <a:defRPr sz="11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indent="0">
                        <a:defRPr sz="11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r>
                        <a:rPr lang="en-GB" sz="2500" b="1" dirty="0">
                          <a:solidFill>
                            <a:srgbClr val="0000FF"/>
                          </a:solidFill>
                        </a:rPr>
                        <a:t>Q(m</a:t>
                      </a:r>
                      <a:r>
                        <a:rPr lang="en-GB" sz="2500" b="1" baseline="30000" dirty="0">
                          <a:solidFill>
                            <a:srgbClr val="0000FF"/>
                          </a:solidFill>
                        </a:rPr>
                        <a:t>3</a:t>
                      </a:r>
                      <a:r>
                        <a:rPr lang="en-GB" sz="2500" b="1" dirty="0">
                          <a:solidFill>
                            <a:srgbClr val="0000FF"/>
                          </a:solidFill>
                        </a:rPr>
                        <a:t>/d)</a:t>
                      </a:r>
                    </a:p>
                  </p:txBody>
                </p:sp>
              </p:grpSp>
              <p:cxnSp>
                <p:nvCxnSpPr>
                  <p:cNvPr id="33" name="Straight Arrow Connector 32">
                    <a:extLst>
                      <a:ext uri="{FF2B5EF4-FFF2-40B4-BE49-F238E27FC236}">
                        <a16:creationId xmlns:a16="http://schemas.microsoft.com/office/drawing/2014/main" id="{825DCADB-4D95-5563-9612-0923816AEB9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8586116" y="5168512"/>
                    <a:ext cx="0" cy="1118659"/>
                  </a:xfrm>
                  <a:prstGeom prst="straightConnector1">
                    <a:avLst/>
                  </a:prstGeom>
                  <a:ln w="28575">
                    <a:solidFill>
                      <a:schemeClr val="tx1"/>
                    </a:solidFill>
                    <a:headEnd type="triangle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4" name="TextBox 4">
                    <a:extLst>
                      <a:ext uri="{FF2B5EF4-FFF2-40B4-BE49-F238E27FC236}">
                        <a16:creationId xmlns:a16="http://schemas.microsoft.com/office/drawing/2014/main" id="{6A1967E7-5025-560F-6792-397E6F42E258}"/>
                      </a:ext>
                    </a:extLst>
                  </p:cNvPr>
                  <p:cNvSpPr txBox="1"/>
                  <p:nvPr/>
                </p:nvSpPr>
                <p:spPr>
                  <a:xfrm>
                    <a:off x="8141509" y="5539612"/>
                    <a:ext cx="262523" cy="361406"/>
                  </a:xfrm>
                  <a:prstGeom prst="rect">
                    <a:avLst/>
                  </a:prstGeom>
                  <a:solidFill>
                    <a:srgbClr val="FFFF00"/>
                  </a:solidFill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none" lIns="0" tIns="0" rIns="0" bIns="0" rtlCol="0" anchor="ctr" anchorCtr="0">
                    <a:noAutofit/>
                  </a:bodyPr>
                  <a:lstStyle>
                    <a:lvl1pPr marL="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en-GB" sz="1800" b="1" dirty="0"/>
                      <a:t>b</a:t>
                    </a:r>
                  </a:p>
                </p:txBody>
              </p:sp>
            </p:grpSp>
            <p:cxnSp>
              <p:nvCxnSpPr>
                <p:cNvPr id="28" name="Straight Arrow Connector 27">
                  <a:extLst>
                    <a:ext uri="{FF2B5EF4-FFF2-40B4-BE49-F238E27FC236}">
                      <a16:creationId xmlns:a16="http://schemas.microsoft.com/office/drawing/2014/main" id="{8AD7890A-E1BB-39FD-4C94-D2F4B7E1AF9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41841" y="4125319"/>
                  <a:ext cx="0" cy="270879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Arrow Connector 28">
                  <a:extLst>
                    <a:ext uri="{FF2B5EF4-FFF2-40B4-BE49-F238E27FC236}">
                      <a16:creationId xmlns:a16="http://schemas.microsoft.com/office/drawing/2014/main" id="{DCB2A339-F5DE-19E5-C375-BEC48CDEB42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266656" y="4099192"/>
                  <a:ext cx="2600819" cy="0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prstDash val="dash"/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Arrow Connector 29">
                  <a:extLst>
                    <a:ext uri="{FF2B5EF4-FFF2-40B4-BE49-F238E27FC236}">
                      <a16:creationId xmlns:a16="http://schemas.microsoft.com/office/drawing/2014/main" id="{B0AFC73F-FA87-0A44-2F4E-787656660F8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266656" y="4425766"/>
                  <a:ext cx="2657423" cy="0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prstDash val="dash"/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1" name="Oval 30">
                  <a:extLst>
                    <a:ext uri="{FF2B5EF4-FFF2-40B4-BE49-F238E27FC236}">
                      <a16:creationId xmlns:a16="http://schemas.microsoft.com/office/drawing/2014/main" id="{1591C141-BC5F-F1C3-660F-90668B666247}"/>
                    </a:ext>
                  </a:extLst>
                </p:cNvPr>
                <p:cNvSpPr/>
                <p:nvPr/>
              </p:nvSpPr>
              <p:spPr>
                <a:xfrm>
                  <a:off x="7540547" y="5829394"/>
                  <a:ext cx="262524" cy="280418"/>
                </a:xfrm>
                <a:prstGeom prst="ellipse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LID4096"/>
                </a:p>
              </p:txBody>
            </p:sp>
          </p:grp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B26CA975-DC19-D181-39AC-9E99C30CA7D4}"/>
                  </a:ext>
                </a:extLst>
              </p:cNvPr>
              <p:cNvSpPr/>
              <p:nvPr/>
            </p:nvSpPr>
            <p:spPr>
              <a:xfrm>
                <a:off x="10530614" y="5666009"/>
                <a:ext cx="262524" cy="280418"/>
              </a:xfrm>
              <a:prstGeom prst="ellipse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11">
                  <a:extLst>
                    <a:ext uri="{FF2B5EF4-FFF2-40B4-BE49-F238E27FC236}">
                      <a16:creationId xmlns:a16="http://schemas.microsoft.com/office/drawing/2014/main" id="{B3833001-FC83-BC15-D89B-2ED29C9F87C6}"/>
                    </a:ext>
                  </a:extLst>
                </p:cNvPr>
                <p:cNvSpPr txBox="1"/>
                <p:nvPr/>
              </p:nvSpPr>
              <p:spPr>
                <a:xfrm>
                  <a:off x="9306406" y="4778686"/>
                  <a:ext cx="2372450" cy="31803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noAutofit/>
                </a:bodyPr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r>
                          <a:rPr lang="pt-BR" sz="2800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𝐒</m:t>
                        </m:r>
                        <m:r>
                          <a:rPr lang="pt-BR" sz="2800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= </m:t>
                        </m:r>
                        <m:sSub>
                          <m:sSubPr>
                            <m:ctrlPr>
                              <a:rPr lang="pt-BR" sz="2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8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𝐒</m:t>
                            </m:r>
                          </m:e>
                          <m:sub>
                            <m:r>
                              <a:rPr lang="pt-BR" sz="28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𝐬</m:t>
                            </m:r>
                          </m:sub>
                        </m:sSub>
                        <m:r>
                          <a:rPr lang="pt-BR" sz="2800" b="1" i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pt-BR" sz="2800" b="1" i="0">
                            <a:latin typeface="Cambria Math" panose="02040503050406030204" pitchFamily="18" charset="0"/>
                          </a:rPr>
                          <m:t>𝐛</m:t>
                        </m:r>
                      </m:oMath>
                    </m:oMathPara>
                  </a14:m>
                  <a:endParaRPr lang="LID4096" sz="28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4" name="TextBox 11">
                  <a:extLst>
                    <a:ext uri="{FF2B5EF4-FFF2-40B4-BE49-F238E27FC236}">
                      <a16:creationId xmlns:a16="http://schemas.microsoft.com/office/drawing/2014/main" id="{B3833001-FC83-BC15-D89B-2ED29C9F87C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06406" y="4778686"/>
                  <a:ext cx="2372450" cy="318037"/>
                </a:xfrm>
                <a:prstGeom prst="rect">
                  <a:avLst/>
                </a:prstGeom>
                <a:blipFill>
                  <a:blip r:embed="rId10"/>
                  <a:stretch>
                    <a:fillRect b="-48889"/>
                  </a:stretch>
                </a:blipFill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43A2335C-2F0B-B592-0BEE-80F09405E6E8}"/>
              </a:ext>
            </a:extLst>
          </p:cNvPr>
          <p:cNvGrpSpPr/>
          <p:nvPr/>
        </p:nvGrpSpPr>
        <p:grpSpPr>
          <a:xfrm>
            <a:off x="206143" y="2757782"/>
            <a:ext cx="5495148" cy="822883"/>
            <a:chOff x="206143" y="2757782"/>
            <a:chExt cx="5495148" cy="82288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11">
                  <a:extLst>
                    <a:ext uri="{FF2B5EF4-FFF2-40B4-BE49-F238E27FC236}">
                      <a16:creationId xmlns:a16="http://schemas.microsoft.com/office/drawing/2014/main" id="{CFE54DD4-0DE7-9E04-94A5-B21BBBE57305}"/>
                    </a:ext>
                  </a:extLst>
                </p:cNvPr>
                <p:cNvSpPr txBox="1"/>
                <p:nvPr/>
              </p:nvSpPr>
              <p:spPr>
                <a:xfrm>
                  <a:off x="3593808" y="2757782"/>
                  <a:ext cx="2107483" cy="82288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noAutofit/>
                </a:bodyPr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pt-BR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𝛃</m:t>
                        </m:r>
                        <m:r>
                          <a:rPr lang="pt-BR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pt-BR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nor/>
                              </m:rPr>
                              <a:rPr lang="pt-BR" sz="2400" b="1" dirty="0"/>
                              <m:t>−</m:t>
                            </m:r>
                            <m:r>
                              <m:rPr>
                                <m:nor/>
                              </m:rPr>
                              <a:rPr lang="pt-BR" sz="2400" b="1" dirty="0"/>
                              <m:t>d</m:t>
                            </m:r>
                            <m:r>
                              <m:rPr>
                                <m:nor/>
                              </m:rPr>
                              <a:rPr lang="pt-BR" sz="2400" b="1" dirty="0"/>
                              <m:t>(</m:t>
                            </m:r>
                            <m:r>
                              <m:rPr>
                                <m:nor/>
                              </m:rPr>
                              <a:rPr lang="pt-BR" sz="2400" b="1" dirty="0"/>
                              <m:t>Vw</m:t>
                            </m:r>
                            <m:r>
                              <m:rPr>
                                <m:nor/>
                              </m:rPr>
                              <a:rPr lang="pt-BR" sz="2400" b="1" dirty="0"/>
                              <m:t>/</m:t>
                            </m:r>
                            <m:r>
                              <m:rPr>
                                <m:nor/>
                              </m:rPr>
                              <a:rPr lang="pt-BR" sz="2400" b="1" dirty="0"/>
                              <m:t>Vw</m:t>
                            </m:r>
                            <m:r>
                              <m:rPr>
                                <m:nor/>
                              </m:rPr>
                              <a:rPr lang="pt-BR" sz="2400" b="1" dirty="0"/>
                              <m:t>)</m:t>
                            </m:r>
                          </m:num>
                          <m:den>
                            <m:r>
                              <a:rPr lang="pt-BR" sz="2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𝐝𝐏</m:t>
                            </m:r>
                          </m:den>
                        </m:f>
                      </m:oMath>
                    </m:oMathPara>
                  </a14:m>
                  <a:endParaRPr lang="LID4096" sz="2400" b="1" dirty="0">
                    <a:solidFill>
                      <a:schemeClr val="tx1"/>
                    </a:solidFill>
                  </a:endParaRPr>
                </a:p>
                <a:p>
                  <a:endParaRPr lang="LID4096" sz="32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3" name="TextBox 11">
                  <a:extLst>
                    <a:ext uri="{FF2B5EF4-FFF2-40B4-BE49-F238E27FC236}">
                      <a16:creationId xmlns:a16="http://schemas.microsoft.com/office/drawing/2014/main" id="{CFE54DD4-0DE7-9E04-94A5-B21BBBE5730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93808" y="2757782"/>
                  <a:ext cx="2107483" cy="822883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E4CC2370-6C7B-318F-81DC-3AA6B240E124}"/>
                </a:ext>
              </a:extLst>
            </p:cNvPr>
            <p:cNvGrpSpPr/>
            <p:nvPr/>
          </p:nvGrpSpPr>
          <p:grpSpPr>
            <a:xfrm>
              <a:off x="206143" y="2810035"/>
              <a:ext cx="2365607" cy="758189"/>
              <a:chOff x="206143" y="2810035"/>
              <a:chExt cx="2365607" cy="758189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TextBox 11">
                    <a:extLst>
                      <a:ext uri="{FF2B5EF4-FFF2-40B4-BE49-F238E27FC236}">
                        <a16:creationId xmlns:a16="http://schemas.microsoft.com/office/drawing/2014/main" id="{097431E8-DCA3-0F6D-6452-29506794ED28}"/>
                      </a:ext>
                    </a:extLst>
                  </p:cNvPr>
                  <p:cNvSpPr txBox="1"/>
                  <p:nvPr/>
                </p:nvSpPr>
                <p:spPr>
                  <a:xfrm>
                    <a:off x="206143" y="2810035"/>
                    <a:ext cx="2202573" cy="31803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noAutofit/>
                  </a:bodyPr>
                  <a:lstStyle>
                    <a:lvl1pPr marL="0" indent="0">
                      <a:defRPr sz="1100"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pt-BR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b="1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𝐒</m:t>
                              </m:r>
                            </m:e>
                            <m:sub>
                              <m:r>
                                <a:rPr lang="pt-BR" sz="2400" b="1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𝐬</m:t>
                              </m:r>
                            </m:sub>
                          </m:sSub>
                          <m:r>
                            <a:rPr lang="pt-B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pt-B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𝛒</m:t>
                          </m:r>
                          <m:r>
                            <a:rPr lang="pt-B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𝐠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pt-BR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2400" b="1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𝛂</m:t>
                              </m:r>
                              <m:r>
                                <a:rPr lang="pt-BR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pt-BR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𝛈</m:t>
                              </m:r>
                              <m:r>
                                <a:rPr lang="pt-BR" sz="2400" b="1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𝛃</m:t>
                              </m:r>
                            </m:e>
                          </m:d>
                        </m:oMath>
                      </m:oMathPara>
                    </a14:m>
                    <a:endParaRPr lang="LID4096" sz="3200" b="1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0" name="TextBox 11">
                    <a:extLst>
                      <a:ext uri="{FF2B5EF4-FFF2-40B4-BE49-F238E27FC236}">
                        <a16:creationId xmlns:a16="http://schemas.microsoft.com/office/drawing/2014/main" id="{097431E8-DCA3-0F6D-6452-29506794ED2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6143" y="2810035"/>
                    <a:ext cx="2202573" cy="318037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l="-4986" b="-55769"/>
                    </a:stretch>
                  </a:blipFill>
                </p:spPr>
                <p:txBody>
                  <a:bodyPr/>
                  <a:lstStyle/>
                  <a:p>
                    <a:r>
                      <a:rPr lang="LID4096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5B114F46-F5B5-8D50-3B6E-2C010504A84B}"/>
                  </a:ext>
                </a:extLst>
              </p:cNvPr>
              <p:cNvSpPr txBox="1"/>
              <p:nvPr/>
            </p:nvSpPr>
            <p:spPr>
              <a:xfrm>
                <a:off x="1139627" y="3135630"/>
                <a:ext cx="1432123" cy="432594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0" tIns="0" rIns="0" bIns="0" rtlCol="0" anchor="ctr" anchorCtr="0">
                <a:noAutofit/>
              </a:bodyPr>
              <a:lstStyle>
                <a:lvl1pPr marL="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pt-BR" sz="1400" dirty="0"/>
                  <a:t>compressibilidade</a:t>
                </a:r>
              </a:p>
            </p:txBody>
          </p:sp>
        </p:grp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AF564C09-5E81-0C9E-C964-A7251B7AEEBD}"/>
              </a:ext>
            </a:extLst>
          </p:cNvPr>
          <p:cNvGrpSpPr>
            <a:grpSpLocks noChangeAspect="1"/>
          </p:cNvGrpSpPr>
          <p:nvPr/>
        </p:nvGrpSpPr>
        <p:grpSpPr>
          <a:xfrm>
            <a:off x="7869598" y="3088229"/>
            <a:ext cx="3450415" cy="3362012"/>
            <a:chOff x="8156605" y="3429000"/>
            <a:chExt cx="3480869" cy="3391686"/>
          </a:xfrm>
        </p:grpSpPr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2F4AD657-1269-11FA-3BFA-4274592E64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37643" y="4303706"/>
              <a:ext cx="0" cy="205054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1" name="Picture 80">
              <a:extLst>
                <a:ext uri="{FF2B5EF4-FFF2-40B4-BE49-F238E27FC236}">
                  <a16:creationId xmlns:a16="http://schemas.microsoft.com/office/drawing/2014/main" id="{E6A4622D-B499-12FD-D296-FD13D30CC4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086"/>
            <a:stretch/>
          </p:blipFill>
          <p:spPr>
            <a:xfrm>
              <a:off x="8876687" y="3429000"/>
              <a:ext cx="2760787" cy="3391686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TextBox 11">
                  <a:extLst>
                    <a:ext uri="{FF2B5EF4-FFF2-40B4-BE49-F238E27FC236}">
                      <a16:creationId xmlns:a16="http://schemas.microsoft.com/office/drawing/2014/main" id="{C9EC269D-22AF-6F78-5532-B3BCB6D3E667}"/>
                    </a:ext>
                  </a:extLst>
                </p:cNvPr>
                <p:cNvSpPr txBox="1"/>
                <p:nvPr/>
              </p:nvSpPr>
              <p:spPr>
                <a:xfrm>
                  <a:off x="8156605" y="5033999"/>
                  <a:ext cx="581037" cy="58822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noAutofit/>
                </a:bodyPr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sz="24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400" b="1" i="0" smtClean="0">
                                <a:latin typeface="Cambria Math" panose="02040503050406030204" pitchFamily="18" charset="0"/>
                              </a:rPr>
                              <m:t>𝐡</m:t>
                            </m:r>
                          </m:e>
                          <m:sub>
                            <m:r>
                              <a:rPr lang="pt-BR" sz="2400" b="1" i="0" smtClean="0"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</m:oMath>
                    </m:oMathPara>
                  </a14:m>
                  <a:endParaRPr lang="LID4096" sz="24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82" name="TextBox 11">
                  <a:extLst>
                    <a:ext uri="{FF2B5EF4-FFF2-40B4-BE49-F238E27FC236}">
                      <a16:creationId xmlns:a16="http://schemas.microsoft.com/office/drawing/2014/main" id="{C9EC269D-22AF-6F78-5532-B3BCB6D3E66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56605" y="5033999"/>
                  <a:ext cx="581037" cy="588222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7323AECE-3862-C29A-5CFD-40F524FFCF3C}"/>
              </a:ext>
            </a:extLst>
          </p:cNvPr>
          <p:cNvGrpSpPr/>
          <p:nvPr/>
        </p:nvGrpSpPr>
        <p:grpSpPr>
          <a:xfrm>
            <a:off x="7305605" y="780220"/>
            <a:ext cx="3580961" cy="2074479"/>
            <a:chOff x="8336116" y="-240974"/>
            <a:chExt cx="3580961" cy="2074479"/>
          </a:xfrm>
        </p:grpSpPr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98206D2C-1E78-4148-ABBD-732F6DAB285F}"/>
                </a:ext>
              </a:extLst>
            </p:cNvPr>
            <p:cNvGrpSpPr/>
            <p:nvPr/>
          </p:nvGrpSpPr>
          <p:grpSpPr>
            <a:xfrm>
              <a:off x="8336116" y="231803"/>
              <a:ext cx="3580961" cy="1601702"/>
              <a:chOff x="8305303" y="-333351"/>
              <a:chExt cx="3580961" cy="160170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7" name="TextBox 11">
                    <a:extLst>
                      <a:ext uri="{FF2B5EF4-FFF2-40B4-BE49-F238E27FC236}">
                        <a16:creationId xmlns:a16="http://schemas.microsoft.com/office/drawing/2014/main" id="{E4942091-9B97-5F42-3C11-1E3AFE42778C}"/>
                      </a:ext>
                    </a:extLst>
                  </p:cNvPr>
                  <p:cNvSpPr txBox="1"/>
                  <p:nvPr/>
                </p:nvSpPr>
                <p:spPr>
                  <a:xfrm>
                    <a:off x="8305303" y="-333351"/>
                    <a:ext cx="3580961" cy="588222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noAutofit/>
                  </a:bodyPr>
                  <a:lstStyle>
                    <a:lvl1pPr marL="0" indent="0">
                      <a:defRPr sz="1100"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pt-BR" sz="2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8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𝐒</m:t>
                            </m:r>
                          </m:e>
                          <m:sub>
                            <m:r>
                              <a:rPr lang="pt-BR" sz="28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𝐰</m:t>
                            </m:r>
                          </m:sub>
                        </m:sSub>
                        <m:r>
                          <a:rPr lang="pt-BR" sz="28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pt-BR" sz="2800" b="1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800" b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𝐒</m:t>
                            </m:r>
                          </m:e>
                          <m:sub>
                            <m:r>
                              <a:rPr lang="pt-BR" sz="2800" b="1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sub>
                        </m:sSub>
                      </m:oMath>
                    </a14:m>
                    <a:r>
                      <a:rPr lang="pt-BR" sz="2800" b="1" dirty="0">
                        <a:solidFill>
                          <a:srgbClr val="0000FF"/>
                        </a:solidFill>
                      </a:rPr>
                      <a:t>   </a:t>
                    </a:r>
                    <a:r>
                      <a:rPr lang="pt-BR" sz="2800" b="1" dirty="0"/>
                      <a:t>+ 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pt-BR" sz="28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800" b="1" i="0" smtClean="0">
                                <a:latin typeface="Cambria Math" panose="02040503050406030204" pitchFamily="18" charset="0"/>
                              </a:rPr>
                              <m:t>𝐡</m:t>
                            </m:r>
                          </m:e>
                          <m:sub>
                            <m:r>
                              <a:rPr lang="pt-BR" sz="2800" b="1" i="0" smtClean="0"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  <m:r>
                          <a:rPr lang="pt-BR" sz="2800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pt-BR" sz="28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800" b="1">
                                <a:latin typeface="Cambria Math" panose="02040503050406030204" pitchFamily="18" charset="0"/>
                              </a:rPr>
                              <m:t>𝐒</m:t>
                            </m:r>
                          </m:e>
                          <m:sub>
                            <m:r>
                              <a:rPr lang="pt-BR" sz="2800" b="1" i="1" smtClean="0">
                                <a:latin typeface="Cambria Math" panose="02040503050406030204" pitchFamily="18" charset="0"/>
                              </a:rPr>
                              <m:t>𝒔</m:t>
                            </m:r>
                          </m:sub>
                        </m:sSub>
                      </m:oMath>
                    </a14:m>
                    <a:endParaRPr lang="LID4096" sz="2800" b="1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87" name="TextBox 11">
                    <a:extLst>
                      <a:ext uri="{FF2B5EF4-FFF2-40B4-BE49-F238E27FC236}">
                        <a16:creationId xmlns:a16="http://schemas.microsoft.com/office/drawing/2014/main" id="{E4942091-9B97-5F42-3C11-1E3AFE42778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305303" y="-333351"/>
                    <a:ext cx="3580961" cy="588222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t="-17708" b="-10417"/>
                    </a:stretch>
                  </a:blipFill>
                </p:spPr>
                <p:txBody>
                  <a:bodyPr/>
                  <a:lstStyle/>
                  <a:p>
                    <a:r>
                      <a:rPr lang="LID4096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8" name="TextBox 11">
                    <a:extLst>
                      <a:ext uri="{FF2B5EF4-FFF2-40B4-BE49-F238E27FC236}">
                        <a16:creationId xmlns:a16="http://schemas.microsoft.com/office/drawing/2014/main" id="{C510A85A-C5A9-64FE-F838-62DB49454696}"/>
                      </a:ext>
                    </a:extLst>
                  </p:cNvPr>
                  <p:cNvSpPr txBox="1"/>
                  <p:nvPr/>
                </p:nvSpPr>
                <p:spPr>
                  <a:xfrm>
                    <a:off x="9458572" y="204046"/>
                    <a:ext cx="2427692" cy="588222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noAutofit/>
                  </a:bodyPr>
                  <a:lstStyle>
                    <a:lvl1pPr marL="0" indent="0">
                      <a:defRPr sz="1100"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pt-BR" sz="2800" b="1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800" b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𝐒</m:t>
                            </m:r>
                          </m:e>
                          <m:sub>
                            <m:r>
                              <a:rPr lang="pt-BR" sz="2800" b="1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sub>
                        </m:sSub>
                        <m:r>
                          <a:rPr lang="pt-BR" sz="28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≫</m:t>
                        </m:r>
                      </m:oMath>
                    </a14:m>
                    <a:r>
                      <a:rPr lang="pt-BR" sz="2800" b="1" dirty="0">
                        <a:solidFill>
                          <a:srgbClr val="0000FF"/>
                        </a:solidFill>
                      </a:rPr>
                      <a:t> 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pt-BR" sz="28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800" b="1" i="0" smtClean="0">
                                <a:latin typeface="Cambria Math" panose="02040503050406030204" pitchFamily="18" charset="0"/>
                              </a:rPr>
                              <m:t>𝐡</m:t>
                            </m:r>
                          </m:e>
                          <m:sub>
                            <m:r>
                              <a:rPr lang="pt-BR" sz="2800" b="1" i="0" smtClean="0"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  <m:r>
                          <a:rPr lang="pt-BR" sz="2800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pt-BR" sz="28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800" b="1">
                                <a:latin typeface="Cambria Math" panose="02040503050406030204" pitchFamily="18" charset="0"/>
                              </a:rPr>
                              <m:t>𝐒</m:t>
                            </m:r>
                          </m:e>
                          <m:sub>
                            <m:r>
                              <a:rPr lang="pt-BR" sz="2800" b="1" i="1" smtClean="0">
                                <a:latin typeface="Cambria Math" panose="02040503050406030204" pitchFamily="18" charset="0"/>
                              </a:rPr>
                              <m:t>𝒔</m:t>
                            </m:r>
                          </m:sub>
                        </m:sSub>
                      </m:oMath>
                    </a14:m>
                    <a:endParaRPr lang="LID4096" sz="2800" b="1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88" name="TextBox 11">
                    <a:extLst>
                      <a:ext uri="{FF2B5EF4-FFF2-40B4-BE49-F238E27FC236}">
                        <a16:creationId xmlns:a16="http://schemas.microsoft.com/office/drawing/2014/main" id="{C510A85A-C5A9-64FE-F838-62DB4945469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458572" y="204046"/>
                    <a:ext cx="2427692" cy="588222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LID4096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9" name="TextBox 11">
                    <a:extLst>
                      <a:ext uri="{FF2B5EF4-FFF2-40B4-BE49-F238E27FC236}">
                        <a16:creationId xmlns:a16="http://schemas.microsoft.com/office/drawing/2014/main" id="{3467A8C4-F9AE-B0D4-CFFB-FFF8DD19E18A}"/>
                      </a:ext>
                    </a:extLst>
                  </p:cNvPr>
                  <p:cNvSpPr txBox="1"/>
                  <p:nvPr/>
                </p:nvSpPr>
                <p:spPr>
                  <a:xfrm>
                    <a:off x="9458572" y="680129"/>
                    <a:ext cx="2427692" cy="588222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noAutofit/>
                  </a:bodyPr>
                  <a:lstStyle>
                    <a:lvl1pPr marL="0" indent="0">
                      <a:defRPr sz="1100"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pt-BR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pt-BR" sz="2000" b="0" i="0">
                                <a:latin typeface="Cambria Math" panose="02040503050406030204" pitchFamily="18" charset="0"/>
                              </a:rPr>
                              <m:t>S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pt-BR" sz="2000" b="0" i="0" smtClean="0">
                                <a:latin typeface="Cambria Math" panose="02040503050406030204" pitchFamily="18" charset="0"/>
                              </a:rPr>
                              <m:t>s</m:t>
                            </m:r>
                          </m:sub>
                        </m:sSub>
                        <m:r>
                          <a:rPr lang="pt-BR" sz="2000" b="0" i="0" smtClean="0">
                            <a:latin typeface="Cambria Math" panose="02040503050406030204" pitchFamily="18" charset="0"/>
                          </a:rPr>
                          <m:t>=0.01 </m:t>
                        </m:r>
                        <m:r>
                          <m:rPr>
                            <m:sty m:val="p"/>
                          </m:rPr>
                          <a:rPr lang="pt-BR" sz="2000" b="0" i="0" smtClean="0">
                            <a:latin typeface="Cambria Math" panose="02040503050406030204" pitchFamily="18" charset="0"/>
                          </a:rPr>
                          <m:t>argila</m:t>
                        </m:r>
                      </m:oMath>
                    </a14:m>
                    <a:r>
                      <a:rPr lang="pt-BR" sz="2000" dirty="0">
                        <a:solidFill>
                          <a:schemeClr val="tx1"/>
                        </a:solidFill>
                      </a:rPr>
                      <a:t>s</a:t>
                    </a:r>
                  </a:p>
                  <a:p>
                    <a:pPr algn="r"/>
                    <a:endParaRPr lang="pt-BR" sz="300" dirty="0">
                      <a:solidFill>
                        <a:schemeClr val="tx1"/>
                      </a:solidFill>
                    </a:endParaRPr>
                  </a:p>
                  <a:p>
                    <a:pPr algn="r"/>
                    <a:r>
                      <a:rPr lang="pt-BR" sz="2000" dirty="0"/>
                      <a:t>0.000001     rochas</a:t>
                    </a:r>
                    <a:endParaRPr lang="LID4096" sz="20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89" name="TextBox 11">
                    <a:extLst>
                      <a:ext uri="{FF2B5EF4-FFF2-40B4-BE49-F238E27FC236}">
                        <a16:creationId xmlns:a16="http://schemas.microsoft.com/office/drawing/2014/main" id="{3467A8C4-F9AE-B0D4-CFFB-FFF8DD19E18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458572" y="680129"/>
                    <a:ext cx="2427692" cy="588222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 t="-13542" r="-6281" b="-38542"/>
                    </a:stretch>
                  </a:blipFill>
                </p:spPr>
                <p:txBody>
                  <a:bodyPr/>
                  <a:lstStyle/>
                  <a:p>
                    <a:r>
                      <a:rPr lang="LID4096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AE6B54E7-292B-E8CA-7B4F-19B1A7853388}"/>
                </a:ext>
              </a:extLst>
            </p:cNvPr>
            <p:cNvSpPr txBox="1"/>
            <p:nvPr/>
          </p:nvSpPr>
          <p:spPr>
            <a:xfrm>
              <a:off x="10231007" y="-240974"/>
              <a:ext cx="1432123" cy="432594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lIns="0" tIns="0" rIns="0" bIns="0" rtlCol="0" anchor="ctr" anchorCtr="0">
              <a:noAutofit/>
            </a:bodyPr>
            <a:lstStyle>
              <a:lvl1pPr marL="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pt-BR" sz="1800" b="1" dirty="0"/>
                <a:t>Livre      Confinado</a:t>
              </a:r>
            </a:p>
          </p:txBody>
        </p:sp>
      </p:grpSp>
      <p:sp>
        <p:nvSpPr>
          <p:cNvPr id="91" name="Rectangle 90">
            <a:extLst>
              <a:ext uri="{FF2B5EF4-FFF2-40B4-BE49-F238E27FC236}">
                <a16:creationId xmlns:a16="http://schemas.microsoft.com/office/drawing/2014/main" id="{13A244DB-A016-A587-F6A8-DEA2CAFBBC4E}"/>
              </a:ext>
            </a:extLst>
          </p:cNvPr>
          <p:cNvSpPr/>
          <p:nvPr/>
        </p:nvSpPr>
        <p:spPr>
          <a:xfrm>
            <a:off x="0" y="3447"/>
            <a:ext cx="5975409" cy="3689593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6609034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5E1E2D4-7EBE-0C27-C315-0E1B1E48ED61}"/>
              </a:ext>
            </a:extLst>
          </p:cNvPr>
          <p:cNvGrpSpPr/>
          <p:nvPr/>
        </p:nvGrpSpPr>
        <p:grpSpPr>
          <a:xfrm>
            <a:off x="9517409" y="632615"/>
            <a:ext cx="2295591" cy="1503292"/>
            <a:chOff x="9588137" y="1337958"/>
            <a:chExt cx="2295591" cy="150329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6AA3F65-DC5F-B702-2536-96C1BF3177A2}"/>
                </a:ext>
              </a:extLst>
            </p:cNvPr>
            <p:cNvSpPr txBox="1"/>
            <p:nvPr/>
          </p:nvSpPr>
          <p:spPr>
            <a:xfrm>
              <a:off x="9588137" y="1337958"/>
              <a:ext cx="2295591" cy="150329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txBody>
            <a:bodyPr wrap="square" anchor="b" anchorCtr="0">
              <a:noAutofit/>
            </a:bodyPr>
            <a:lstStyle>
              <a:defPPr>
                <a:defRPr lang="LID4096"/>
              </a:defPPr>
              <a:lvl1pPr algn="ctr">
                <a:defRPr sz="2400" b="1">
                  <a:solidFill>
                    <a:srgbClr val="0000FF"/>
                  </a:solidFill>
                </a:defRPr>
              </a:lvl1pPr>
            </a:lstStyle>
            <a:p>
              <a:r>
                <a:rPr lang="pt-BR" dirty="0"/>
                <a:t>Modelo Dinâmico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1B0964D-23EC-64EC-BFE3-5A5584948254}"/>
                </a:ext>
              </a:extLst>
            </p:cNvPr>
            <p:cNvSpPr txBox="1"/>
            <p:nvPr/>
          </p:nvSpPr>
          <p:spPr>
            <a:xfrm>
              <a:off x="9710052" y="1390209"/>
              <a:ext cx="2034335" cy="73866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400" b="1" dirty="0">
                  <a:solidFill>
                    <a:srgbClr val="FF0000"/>
                  </a:solidFill>
                </a:rPr>
                <a:t>(+) W(u)</a:t>
              </a:r>
            </a:p>
            <a:p>
              <a:pPr algn="ctr"/>
              <a:r>
                <a:rPr lang="pt-BR" b="1" dirty="0">
                  <a:solidFill>
                    <a:srgbClr val="FF0000"/>
                  </a:solidFill>
                </a:rPr>
                <a:t>Armazenamento</a:t>
              </a:r>
              <a:endParaRPr lang="LID4096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C86D5BCB-94B5-DE83-D6B3-9F141A3FF357}"/>
              </a:ext>
            </a:extLst>
          </p:cNvPr>
          <p:cNvSpPr txBox="1"/>
          <p:nvPr/>
        </p:nvSpPr>
        <p:spPr>
          <a:xfrm>
            <a:off x="-1" y="5939158"/>
            <a:ext cx="5634443" cy="91884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anchor="ctr" anchorCtr="0">
            <a:noAutofit/>
          </a:bodyPr>
          <a:lstStyle>
            <a:defPPr>
              <a:defRPr lang="LID4096"/>
            </a:defPPr>
            <a:lvl1pPr algn="ctr">
              <a:defRPr sz="2400" b="1">
                <a:solidFill>
                  <a:srgbClr val="0000FF"/>
                </a:solidFill>
              </a:defRPr>
            </a:lvl1pPr>
          </a:lstStyle>
          <a:p>
            <a:r>
              <a:rPr lang="pt-BR" sz="2800" dirty="0"/>
              <a:t>                       Modelo Estacionário</a:t>
            </a:r>
            <a:r>
              <a:rPr lang="LID4096" sz="2800" dirty="0"/>
              <a:t> </a:t>
            </a:r>
            <a:endParaRPr lang="pt-BR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8B7412-FE28-D355-710B-CB055B07EE6D}"/>
              </a:ext>
            </a:extLst>
          </p:cNvPr>
          <p:cNvSpPr txBox="1"/>
          <p:nvPr/>
        </p:nvSpPr>
        <p:spPr>
          <a:xfrm>
            <a:off x="-1" y="-186"/>
            <a:ext cx="4640085" cy="10122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anchor="ctr" anchorCtr="0">
            <a:noAutofit/>
          </a:bodyPr>
          <a:lstStyle>
            <a:defPPr>
              <a:defRPr lang="LID4096"/>
            </a:defPPr>
            <a:lvl1pPr algn="ctr">
              <a:defRPr sz="2400" b="1">
                <a:solidFill>
                  <a:srgbClr val="0000FF"/>
                </a:solidFill>
              </a:defRPr>
            </a:lvl1pPr>
          </a:lstStyle>
          <a:p>
            <a:endParaRPr lang="pt-BR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4">
                <a:extLst>
                  <a:ext uri="{FF2B5EF4-FFF2-40B4-BE49-F238E27FC236}">
                    <a16:creationId xmlns:a16="http://schemas.microsoft.com/office/drawing/2014/main" id="{E9F12B92-FE4F-4693-262B-737023E730C9}"/>
                  </a:ext>
                </a:extLst>
              </p:cNvPr>
              <p:cNvSpPr txBox="1"/>
              <p:nvPr/>
            </p:nvSpPr>
            <p:spPr>
              <a:xfrm>
                <a:off x="308271" y="78320"/>
                <a:ext cx="2082600" cy="827071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0" tIns="0" rIns="0" bIns="0" rtlCol="0" anchor="t">
                <a:noAutofit/>
              </a:bodyPr>
              <a:lstStyle>
                <a:lvl1pPr marL="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1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𝐐</m:t>
                          </m:r>
                        </m:num>
                        <m:den>
                          <m:r>
                            <a:rPr lang="pt-BR" sz="2800" b="1" i="0" smtClean="0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𝐀</m:t>
                          </m:r>
                        </m:den>
                      </m:f>
                      <m:r>
                        <a:rPr lang="pt-BR" sz="2800" b="1" i="0" smtClean="0"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</a:rPr>
                        <m:t>𝐊𝐢</m:t>
                      </m:r>
                      <m:r>
                        <a:rPr lang="pt-BR" sz="2800" b="1" i="0" smtClean="0"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1" i="0"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</a:rPr>
                        <m:t>𝐥𝐧</m:t>
                      </m:r>
                      <m:f>
                        <m:fPr>
                          <m:ctrlPr>
                            <a:rPr lang="en-US" sz="2800" b="1" i="1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1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pt-BR" sz="2800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𝐇</m:t>
                          </m:r>
                        </m:num>
                        <m:den>
                          <m:r>
                            <a:rPr lang="en-US" sz="2800" b="1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pt-BR" sz="2800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𝐋</m:t>
                          </m:r>
                        </m:den>
                      </m:f>
                    </m:oMath>
                  </m:oMathPara>
                </a14:m>
                <a:endParaRPr lang="en-GB" sz="28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TextBox 4">
                <a:extLst>
                  <a:ext uri="{FF2B5EF4-FFF2-40B4-BE49-F238E27FC236}">
                    <a16:creationId xmlns:a16="http://schemas.microsoft.com/office/drawing/2014/main" id="{E9F12B92-FE4F-4693-262B-737023E730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271" y="78320"/>
                <a:ext cx="2082600" cy="827071"/>
              </a:xfrm>
              <a:prstGeom prst="rect">
                <a:avLst/>
              </a:prstGeom>
              <a:blipFill>
                <a:blip r:embed="rId3"/>
                <a:stretch>
                  <a:fillRect l="-293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4">
                <a:extLst>
                  <a:ext uri="{FF2B5EF4-FFF2-40B4-BE49-F238E27FC236}">
                    <a16:creationId xmlns:a16="http://schemas.microsoft.com/office/drawing/2014/main" id="{AA346353-D179-80C9-00CB-FC01A6FBD5B8}"/>
                  </a:ext>
                </a:extLst>
              </p:cNvPr>
              <p:cNvSpPr txBox="1"/>
              <p:nvPr/>
            </p:nvSpPr>
            <p:spPr>
              <a:xfrm>
                <a:off x="2954536" y="271472"/>
                <a:ext cx="897918" cy="468946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0" tIns="0" rIns="0" bIns="0" rtlCol="0" anchor="t">
                <a:noAutofit/>
              </a:bodyPr>
              <a:lstStyle>
                <a:lvl1pPr marL="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r>
                      <a:rPr lang="pt-BR" sz="3600" b="1" i="0" smtClean="0">
                        <a:latin typeface="Cambria Math" panose="02040503050406030204" pitchFamily="18" charset="0"/>
                      </a:rPr>
                      <m:t>𝐓</m:t>
                    </m:r>
                    <m:r>
                      <a:rPr lang="pt-BR" sz="3600" b="1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sz="3600" b="1" i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𝐊</m:t>
                    </m:r>
                    <m:r>
                      <a:rPr lang="pt-BR" sz="3600" b="1" i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3600" b="1" dirty="0"/>
                  <a:t>b</a:t>
                </a:r>
              </a:p>
            </p:txBody>
          </p:sp>
        </mc:Choice>
        <mc:Fallback xmlns="">
          <p:sp>
            <p:nvSpPr>
              <p:cNvPr id="10" name="TextBox 4">
                <a:extLst>
                  <a:ext uri="{FF2B5EF4-FFF2-40B4-BE49-F238E27FC236}">
                    <a16:creationId xmlns:a16="http://schemas.microsoft.com/office/drawing/2014/main" id="{AA346353-D179-80C9-00CB-FC01A6FBD5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4536" y="271472"/>
                <a:ext cx="897918" cy="468946"/>
              </a:xfrm>
              <a:prstGeom prst="rect">
                <a:avLst/>
              </a:prstGeom>
              <a:blipFill>
                <a:blip r:embed="rId4"/>
                <a:stretch>
                  <a:fillRect t="-30263" r="-104082" b="-77632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FA6912BC-A71D-7EB5-405A-9A7B15E6E1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7829" y="1472077"/>
            <a:ext cx="4991271" cy="3509553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95A0E799-F6D3-CEDE-7352-B917B15CCD84}"/>
              </a:ext>
            </a:extLst>
          </p:cNvPr>
          <p:cNvGrpSpPr/>
          <p:nvPr/>
        </p:nvGrpSpPr>
        <p:grpSpPr>
          <a:xfrm>
            <a:off x="8522436" y="4028324"/>
            <a:ext cx="3361735" cy="2716044"/>
            <a:chOff x="7724377" y="3509341"/>
            <a:chExt cx="3361735" cy="2716044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7EACD479-BAAC-8212-7081-D597B4BF3856}"/>
                </a:ext>
              </a:extLst>
            </p:cNvPr>
            <p:cNvGrpSpPr/>
            <p:nvPr/>
          </p:nvGrpSpPr>
          <p:grpSpPr>
            <a:xfrm>
              <a:off x="7864505" y="3509341"/>
              <a:ext cx="3221607" cy="1341326"/>
              <a:chOff x="5421927" y="2907801"/>
              <a:chExt cx="3221607" cy="134132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TextBox 4">
                    <a:extLst>
                      <a:ext uri="{FF2B5EF4-FFF2-40B4-BE49-F238E27FC236}">
                        <a16:creationId xmlns:a16="http://schemas.microsoft.com/office/drawing/2014/main" id="{43D05DC1-867E-70DE-57EB-B77CB81A510C}"/>
                      </a:ext>
                    </a:extLst>
                  </p:cNvPr>
                  <p:cNvSpPr txBox="1"/>
                  <p:nvPr/>
                </p:nvSpPr>
                <p:spPr>
                  <a:xfrm>
                    <a:off x="5421927" y="2907801"/>
                    <a:ext cx="3221607" cy="468946"/>
                  </a:xfrm>
                  <a:prstGeom prst="rect">
                    <a:avLst/>
                  </a:prstGeom>
                  <a:noFill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none" lIns="0" tIns="0" rIns="0" bIns="0" rtlCol="0" anchor="t">
                    <a:noAutofit/>
                  </a:bodyPr>
                  <a:lstStyle>
                    <a:lvl1pPr marL="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14:m>
                      <m:oMath xmlns:m="http://schemas.openxmlformats.org/officeDocument/2006/math">
                        <m:r>
                          <a:rPr lang="pt-BR" sz="2400" b="1" i="0" smtClean="0">
                            <a:latin typeface="Cambria Math" panose="02040503050406030204" pitchFamily="18" charset="0"/>
                          </a:rPr>
                          <m:t>𝐒𝐬</m:t>
                        </m:r>
                        <m:r>
                          <a:rPr lang="pt-BR" sz="2400" b="1" i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pt-BR" sz="2400" b="1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𝐦</m:t>
                        </m:r>
                        <m:r>
                          <a:rPr lang="pt-BR" sz="2400" b="1" i="0" baseline="3000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𝟑</m:t>
                        </m:r>
                        <m:r>
                          <a:rPr lang="pt-BR" sz="2400" b="1" i="0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pt-BR" sz="2400" b="1" i="0">
                            <a:latin typeface="Cambria Math" panose="02040503050406030204" pitchFamily="18" charset="0"/>
                          </a:rPr>
                          <m:t>𝐦𝟑</m:t>
                        </m:r>
                      </m:oMath>
                    </a14:m>
                    <a:r>
                      <a:rPr lang="pt-BR" sz="2400" b="1" dirty="0"/>
                      <a:t> / </a:t>
                    </a:r>
                    <a14:m>
                      <m:oMath xmlns:m="http://schemas.openxmlformats.org/officeDocument/2006/math">
                        <m:r>
                          <a:rPr lang="pt-BR" sz="2400" b="1" i="1">
                            <a:latin typeface="Cambria Math" panose="02040503050406030204" pitchFamily="18" charset="0"/>
                          </a:rPr>
                          <m:t>𝐦</m:t>
                        </m:r>
                        <m:r>
                          <a:rPr lang="pt-BR" sz="2400" b="1" i="0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lang="pt-BR" sz="24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pt-BR" sz="2400" b="1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pt-BR" sz="2400" b="1" i="1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num>
                              <m:den>
                                <m:r>
                                  <a:rPr lang="pt-BR" sz="2400" b="1" i="1">
                                    <a:latin typeface="Cambria Math" panose="02040503050406030204" pitchFamily="18" charset="0"/>
                                  </a:rPr>
                                  <m:t>𝒎</m:t>
                                </m:r>
                              </m:den>
                            </m:f>
                          </m:e>
                        </m:d>
                      </m:oMath>
                    </a14:m>
                    <a:endParaRPr lang="pt-BR" sz="2400" b="1" i="0" dirty="0"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4" name="TextBox 4">
                    <a:extLst>
                      <a:ext uri="{FF2B5EF4-FFF2-40B4-BE49-F238E27FC236}">
                        <a16:creationId xmlns:a16="http://schemas.microsoft.com/office/drawing/2014/main" id="{43D05DC1-867E-70DE-57EB-B77CB81A510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421927" y="2907801"/>
                    <a:ext cx="3221607" cy="468946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b="-37662"/>
                    </a:stretch>
                  </a:blipFill>
                </p:spPr>
                <p:txBody>
                  <a:bodyPr/>
                  <a:lstStyle/>
                  <a:p>
                    <a:r>
                      <a:rPr lang="LID4096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7E60B60B-7D8B-840A-FB4F-621C55D7E238}"/>
                  </a:ext>
                </a:extLst>
              </p:cNvPr>
              <p:cNvGrpSpPr/>
              <p:nvPr/>
            </p:nvGrpSpPr>
            <p:grpSpPr>
              <a:xfrm>
                <a:off x="6095999" y="3455127"/>
                <a:ext cx="1584961" cy="362267"/>
                <a:chOff x="6095999" y="3455127"/>
                <a:chExt cx="1584961" cy="362267"/>
              </a:xfrm>
            </p:grpSpPr>
            <p:sp>
              <p:nvSpPr>
                <p:cNvPr id="17" name="TextBox 4">
                  <a:extLst>
                    <a:ext uri="{FF2B5EF4-FFF2-40B4-BE49-F238E27FC236}">
                      <a16:creationId xmlns:a16="http://schemas.microsoft.com/office/drawing/2014/main" id="{95D785B0-EF5C-7831-98C3-80F478A2AD61}"/>
                    </a:ext>
                  </a:extLst>
                </p:cNvPr>
                <p:cNvSpPr txBox="1"/>
                <p:nvPr/>
              </p:nvSpPr>
              <p:spPr>
                <a:xfrm>
                  <a:off x="6095999" y="3455127"/>
                  <a:ext cx="391697" cy="361406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lIns="0" tIns="0" rIns="0" bIns="0" rtlCol="0" anchor="ctr" anchorCtr="0">
                  <a:noAutofit/>
                </a:bodyPr>
                <a:lstStyle>
                  <a:lvl1pPr marL="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GB" sz="1800" b="1" dirty="0"/>
                    <a:t>a</a:t>
                  </a:r>
                </a:p>
              </p:txBody>
            </p:sp>
            <p:sp>
              <p:nvSpPr>
                <p:cNvPr id="18" name="TextBox 4">
                  <a:extLst>
                    <a:ext uri="{FF2B5EF4-FFF2-40B4-BE49-F238E27FC236}">
                      <a16:creationId xmlns:a16="http://schemas.microsoft.com/office/drawing/2014/main" id="{732F6E43-C250-E7A0-0792-7F6F2C204ED1}"/>
                    </a:ext>
                  </a:extLst>
                </p:cNvPr>
                <p:cNvSpPr txBox="1"/>
                <p:nvPr/>
              </p:nvSpPr>
              <p:spPr>
                <a:xfrm>
                  <a:off x="6609991" y="3455127"/>
                  <a:ext cx="391699" cy="361406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lIns="0" tIns="0" rIns="0" bIns="0" rtlCol="0" anchor="ctr" anchorCtr="0">
                  <a:noAutofit/>
                </a:bodyPr>
                <a:lstStyle>
                  <a:lvl1pPr marL="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GB" sz="1800" b="1" dirty="0"/>
                    <a:t>Aq.</a:t>
                  </a:r>
                </a:p>
              </p:txBody>
            </p:sp>
            <p:sp>
              <p:nvSpPr>
                <p:cNvPr id="19" name="TextBox 4">
                  <a:extLst>
                    <a:ext uri="{FF2B5EF4-FFF2-40B4-BE49-F238E27FC236}">
                      <a16:creationId xmlns:a16="http://schemas.microsoft.com/office/drawing/2014/main" id="{CB043DDC-154D-B828-65E7-BBBED92B0996}"/>
                    </a:ext>
                  </a:extLst>
                </p:cNvPr>
                <p:cNvSpPr txBox="1"/>
                <p:nvPr/>
              </p:nvSpPr>
              <p:spPr>
                <a:xfrm>
                  <a:off x="7123984" y="3455988"/>
                  <a:ext cx="556976" cy="361406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lIns="0" tIns="0" rIns="0" bIns="0" rtlCol="0" anchor="ctr" anchorCtr="0">
                  <a:noAutofit/>
                </a:bodyPr>
                <a:lstStyle>
                  <a:lvl1pPr marL="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GB" sz="1800" b="1" dirty="0"/>
                    <a:t>drop</a:t>
                  </a:r>
                </a:p>
              </p:txBody>
            </p:sp>
          </p:grpSp>
          <p:sp>
            <p:nvSpPr>
              <p:cNvPr id="21" name="TextBox 4">
                <a:extLst>
                  <a:ext uri="{FF2B5EF4-FFF2-40B4-BE49-F238E27FC236}">
                    <a16:creationId xmlns:a16="http://schemas.microsoft.com/office/drawing/2014/main" id="{06B1D539-CE69-600E-B8A3-4FC20743C206}"/>
                  </a:ext>
                </a:extLst>
              </p:cNvPr>
              <p:cNvSpPr txBox="1"/>
              <p:nvPr/>
            </p:nvSpPr>
            <p:spPr>
              <a:xfrm>
                <a:off x="5421927" y="3816533"/>
                <a:ext cx="3128831" cy="432594"/>
              </a:xfrm>
              <a:prstGeom prst="rect">
                <a:avLst/>
              </a:prstGeom>
              <a:solidFill>
                <a:srgbClr val="FFFF00"/>
              </a:solidFill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0" tIns="0" rIns="0" bIns="0" rtlCol="0" anchor="ctr" anchorCtr="0">
                <a:noAutofit/>
              </a:bodyPr>
              <a:lstStyle>
                <a:lvl1pPr marL="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pt-BR" sz="2000" b="1" dirty="0"/>
                  <a:t>Armazenamento específico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4">
                  <a:extLst>
                    <a:ext uri="{FF2B5EF4-FFF2-40B4-BE49-F238E27FC236}">
                      <a16:creationId xmlns:a16="http://schemas.microsoft.com/office/drawing/2014/main" id="{5B73343F-CC03-1B62-6A5E-E5F9D9532C7D}"/>
                    </a:ext>
                  </a:extLst>
                </p:cNvPr>
                <p:cNvSpPr txBox="1"/>
                <p:nvPr/>
              </p:nvSpPr>
              <p:spPr>
                <a:xfrm>
                  <a:off x="7724377" y="5353005"/>
                  <a:ext cx="1914947" cy="432594"/>
                </a:xfrm>
                <a:prstGeom prst="rect">
                  <a:avLst/>
                </a:prstGeom>
                <a:noFill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lIns="0" tIns="0" rIns="0" bIns="0" rtlCol="0" anchor="t">
                  <a:noAutofit/>
                </a:bodyPr>
                <a:lstStyle>
                  <a:lvl1pPr marL="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sz="2400" b="1" i="0" smtClean="0">
                            <a:latin typeface="Cambria Math" panose="02040503050406030204" pitchFamily="18" charset="0"/>
                          </a:rPr>
                          <m:t>𝐒</m:t>
                        </m:r>
                        <m:r>
                          <a:rPr lang="pt-BR" sz="2400" b="1" i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pt-BR" sz="2400" b="1" i="0" smtClean="0">
                            <a:latin typeface="Cambria Math" panose="02040503050406030204" pitchFamily="18" charset="0"/>
                          </a:rPr>
                          <m:t>𝐒𝐬</m:t>
                        </m:r>
                        <m:r>
                          <a:rPr lang="pt-BR" sz="2400" b="1" i="0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pt-BR" sz="2400" b="1" i="0" smtClean="0">
                            <a:latin typeface="Cambria Math" panose="02040503050406030204" pitchFamily="18" charset="0"/>
                          </a:rPr>
                          <m:t>𝐛</m:t>
                        </m:r>
                      </m:oMath>
                    </m:oMathPara>
                  </a14:m>
                  <a:endParaRPr lang="pt-BR" sz="2400" b="1" i="0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3" name="TextBox 4">
                  <a:extLst>
                    <a:ext uri="{FF2B5EF4-FFF2-40B4-BE49-F238E27FC236}">
                      <a16:creationId xmlns:a16="http://schemas.microsoft.com/office/drawing/2014/main" id="{5B73343F-CC03-1B62-6A5E-E5F9D9532C7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24377" y="5353005"/>
                  <a:ext cx="1914947" cy="432594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4" name="TextBox 4">
              <a:extLst>
                <a:ext uri="{FF2B5EF4-FFF2-40B4-BE49-F238E27FC236}">
                  <a16:creationId xmlns:a16="http://schemas.microsoft.com/office/drawing/2014/main" id="{A34B054E-CC00-75C2-0DEB-7245817575F3}"/>
                </a:ext>
              </a:extLst>
            </p:cNvPr>
            <p:cNvSpPr txBox="1"/>
            <p:nvPr/>
          </p:nvSpPr>
          <p:spPr>
            <a:xfrm>
              <a:off x="7957281" y="5792791"/>
              <a:ext cx="3128831" cy="432594"/>
            </a:xfrm>
            <a:prstGeom prst="rect">
              <a:avLst/>
            </a:prstGeom>
            <a:solidFill>
              <a:srgbClr val="FFFF00"/>
            </a:solidFill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lIns="0" tIns="0" rIns="0" bIns="0" rtlCol="0" anchor="ctr" anchorCtr="0">
              <a:noAutofit/>
            </a:bodyPr>
            <a:lstStyle>
              <a:lvl1pPr marL="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pt-BR" sz="2000" b="1" dirty="0"/>
                <a:t>Armazenamento total</a:t>
              </a:r>
            </a:p>
          </p:txBody>
        </p:sp>
      </p:grpSp>
      <p:sp>
        <p:nvSpPr>
          <p:cNvPr id="26" name="TextBox 4">
            <a:extLst>
              <a:ext uri="{FF2B5EF4-FFF2-40B4-BE49-F238E27FC236}">
                <a16:creationId xmlns:a16="http://schemas.microsoft.com/office/drawing/2014/main" id="{D3707881-E548-4DF2-7965-B47F5B772CEA}"/>
              </a:ext>
            </a:extLst>
          </p:cNvPr>
          <p:cNvSpPr txBox="1"/>
          <p:nvPr/>
        </p:nvSpPr>
        <p:spPr>
          <a:xfrm>
            <a:off x="5744586" y="3226853"/>
            <a:ext cx="263580" cy="468946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lIns="0" tIns="0" rIns="0" bIns="0" rtlCol="0" anchor="t">
            <a:no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3200" b="1" dirty="0"/>
              <a:t>b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2FEC3448-2C1D-5B80-F0F9-43914339EBC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88579" y="267452"/>
            <a:ext cx="2371725" cy="2562225"/>
          </a:xfrm>
          <a:prstGeom prst="rect">
            <a:avLst/>
          </a:prstGeom>
        </p:spPr>
      </p:pic>
      <p:sp>
        <p:nvSpPr>
          <p:cNvPr id="29" name="Arrow: Up-Down 28">
            <a:extLst>
              <a:ext uri="{FF2B5EF4-FFF2-40B4-BE49-F238E27FC236}">
                <a16:creationId xmlns:a16="http://schemas.microsoft.com/office/drawing/2014/main" id="{F5BC0919-59C4-4855-DB97-2FC4EDD67C92}"/>
              </a:ext>
            </a:extLst>
          </p:cNvPr>
          <p:cNvSpPr/>
          <p:nvPr/>
        </p:nvSpPr>
        <p:spPr>
          <a:xfrm>
            <a:off x="5363720" y="2387261"/>
            <a:ext cx="310122" cy="2261401"/>
          </a:xfrm>
          <a:prstGeom prst="up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F4051B3-AC8E-39A6-9A31-864D7F98CFF8}"/>
              </a:ext>
            </a:extLst>
          </p:cNvPr>
          <p:cNvSpPr/>
          <p:nvPr/>
        </p:nvSpPr>
        <p:spPr>
          <a:xfrm>
            <a:off x="6339391" y="1"/>
            <a:ext cx="5852609" cy="6858000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3056821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5E6142-3229-7A54-A14C-463F793905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14130E2A-E58F-4531-C884-E7DF0CF1D93B}"/>
              </a:ext>
            </a:extLst>
          </p:cNvPr>
          <p:cNvGrpSpPr/>
          <p:nvPr/>
        </p:nvGrpSpPr>
        <p:grpSpPr>
          <a:xfrm>
            <a:off x="9517409" y="632615"/>
            <a:ext cx="2295591" cy="1503292"/>
            <a:chOff x="9588137" y="1337958"/>
            <a:chExt cx="2295591" cy="150329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9955FFB-B8E0-C609-1248-73030F6BC6D2}"/>
                </a:ext>
              </a:extLst>
            </p:cNvPr>
            <p:cNvSpPr txBox="1"/>
            <p:nvPr/>
          </p:nvSpPr>
          <p:spPr>
            <a:xfrm>
              <a:off x="9588137" y="1337958"/>
              <a:ext cx="2295591" cy="150329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txBody>
            <a:bodyPr wrap="square" anchor="b" anchorCtr="0">
              <a:noAutofit/>
            </a:bodyPr>
            <a:lstStyle>
              <a:defPPr>
                <a:defRPr lang="LID4096"/>
              </a:defPPr>
              <a:lvl1pPr algn="ctr">
                <a:defRPr sz="2400" b="1">
                  <a:solidFill>
                    <a:srgbClr val="0000FF"/>
                  </a:solidFill>
                </a:defRPr>
              </a:lvl1pPr>
            </a:lstStyle>
            <a:p>
              <a:r>
                <a:rPr lang="pt-BR" dirty="0"/>
                <a:t>Modelo Dinâmico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DD7774D-7266-5324-A54A-3FE86CF33B8C}"/>
                </a:ext>
              </a:extLst>
            </p:cNvPr>
            <p:cNvSpPr txBox="1"/>
            <p:nvPr/>
          </p:nvSpPr>
          <p:spPr>
            <a:xfrm>
              <a:off x="9710052" y="1390209"/>
              <a:ext cx="2034335" cy="73866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400" b="1" dirty="0">
                  <a:solidFill>
                    <a:srgbClr val="FF0000"/>
                  </a:solidFill>
                </a:rPr>
                <a:t>(+) W(u)</a:t>
              </a:r>
            </a:p>
            <a:p>
              <a:pPr algn="ctr"/>
              <a:r>
                <a:rPr lang="pt-BR" b="1" dirty="0">
                  <a:solidFill>
                    <a:srgbClr val="FF0000"/>
                  </a:solidFill>
                </a:rPr>
                <a:t>Armazenamento</a:t>
              </a:r>
              <a:endParaRPr lang="LID4096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7E73A28D-ED2D-EFCF-ED59-E69B8DF26B28}"/>
              </a:ext>
            </a:extLst>
          </p:cNvPr>
          <p:cNvSpPr txBox="1"/>
          <p:nvPr/>
        </p:nvSpPr>
        <p:spPr>
          <a:xfrm>
            <a:off x="-1" y="5939158"/>
            <a:ext cx="5634443" cy="91884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anchor="ctr" anchorCtr="0">
            <a:noAutofit/>
          </a:bodyPr>
          <a:lstStyle>
            <a:defPPr>
              <a:defRPr lang="LID4096"/>
            </a:defPPr>
            <a:lvl1pPr algn="ctr">
              <a:defRPr sz="2400" b="1">
                <a:solidFill>
                  <a:srgbClr val="0000FF"/>
                </a:solidFill>
              </a:defRPr>
            </a:lvl1pPr>
          </a:lstStyle>
          <a:p>
            <a:r>
              <a:rPr lang="pt-BR" sz="2800" dirty="0"/>
              <a:t>                       Modelo Estacionário</a:t>
            </a:r>
            <a:r>
              <a:rPr lang="LID4096" sz="2800" dirty="0"/>
              <a:t> </a:t>
            </a:r>
            <a:endParaRPr lang="pt-BR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538DA5-10E8-76AA-E404-B254A9998F52}"/>
              </a:ext>
            </a:extLst>
          </p:cNvPr>
          <p:cNvSpPr txBox="1"/>
          <p:nvPr/>
        </p:nvSpPr>
        <p:spPr>
          <a:xfrm>
            <a:off x="-1" y="-186"/>
            <a:ext cx="4640085" cy="10122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anchor="ctr" anchorCtr="0">
            <a:noAutofit/>
          </a:bodyPr>
          <a:lstStyle>
            <a:defPPr>
              <a:defRPr lang="LID4096"/>
            </a:defPPr>
            <a:lvl1pPr algn="ctr">
              <a:defRPr sz="2400" b="1">
                <a:solidFill>
                  <a:srgbClr val="0000FF"/>
                </a:solidFill>
              </a:defRPr>
            </a:lvl1pPr>
          </a:lstStyle>
          <a:p>
            <a:endParaRPr lang="pt-BR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4">
                <a:extLst>
                  <a:ext uri="{FF2B5EF4-FFF2-40B4-BE49-F238E27FC236}">
                    <a16:creationId xmlns:a16="http://schemas.microsoft.com/office/drawing/2014/main" id="{2BB84C1E-FC08-E177-5E12-BB5EC92332B4}"/>
                  </a:ext>
                </a:extLst>
              </p:cNvPr>
              <p:cNvSpPr txBox="1"/>
              <p:nvPr/>
            </p:nvSpPr>
            <p:spPr>
              <a:xfrm>
                <a:off x="308271" y="78320"/>
                <a:ext cx="2082600" cy="827071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0" tIns="0" rIns="0" bIns="0" rtlCol="0" anchor="t">
                <a:noAutofit/>
              </a:bodyPr>
              <a:lstStyle>
                <a:lvl1pPr marL="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1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𝐐</m:t>
                          </m:r>
                        </m:num>
                        <m:den>
                          <m:r>
                            <a:rPr lang="pt-BR" sz="2800" b="1" i="0" smtClean="0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𝐀</m:t>
                          </m:r>
                        </m:den>
                      </m:f>
                      <m:r>
                        <a:rPr lang="pt-BR" sz="2800" b="1" i="0" smtClean="0"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</a:rPr>
                        <m:t>𝐊𝐢</m:t>
                      </m:r>
                      <m:r>
                        <a:rPr lang="pt-BR" sz="2800" b="1" i="0" smtClean="0"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1" i="0"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</a:rPr>
                        <m:t>𝐥𝐧</m:t>
                      </m:r>
                      <m:f>
                        <m:fPr>
                          <m:ctrlPr>
                            <a:rPr lang="en-US" sz="2800" b="1" i="1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1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pt-BR" sz="2800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𝐇</m:t>
                          </m:r>
                        </m:num>
                        <m:den>
                          <m:r>
                            <a:rPr lang="en-US" sz="2800" b="1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pt-BR" sz="2800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𝐋</m:t>
                          </m:r>
                        </m:den>
                      </m:f>
                    </m:oMath>
                  </m:oMathPara>
                </a14:m>
                <a:endParaRPr lang="en-GB" sz="28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TextBox 4">
                <a:extLst>
                  <a:ext uri="{FF2B5EF4-FFF2-40B4-BE49-F238E27FC236}">
                    <a16:creationId xmlns:a16="http://schemas.microsoft.com/office/drawing/2014/main" id="{2BB84C1E-FC08-E177-5E12-BB5EC92332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271" y="78320"/>
                <a:ext cx="2082600" cy="827071"/>
              </a:xfrm>
              <a:prstGeom prst="rect">
                <a:avLst/>
              </a:prstGeom>
              <a:blipFill>
                <a:blip r:embed="rId3"/>
                <a:stretch>
                  <a:fillRect l="-293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4">
                <a:extLst>
                  <a:ext uri="{FF2B5EF4-FFF2-40B4-BE49-F238E27FC236}">
                    <a16:creationId xmlns:a16="http://schemas.microsoft.com/office/drawing/2014/main" id="{682866C5-9613-47B1-5D98-3A465D7F7862}"/>
                  </a:ext>
                </a:extLst>
              </p:cNvPr>
              <p:cNvSpPr txBox="1"/>
              <p:nvPr/>
            </p:nvSpPr>
            <p:spPr>
              <a:xfrm>
                <a:off x="2954536" y="271472"/>
                <a:ext cx="897918" cy="468946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0" tIns="0" rIns="0" bIns="0" rtlCol="0" anchor="t">
                <a:noAutofit/>
              </a:bodyPr>
              <a:lstStyle>
                <a:lvl1pPr marL="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r>
                      <a:rPr lang="pt-BR" sz="3600" b="1" i="0" smtClean="0">
                        <a:latin typeface="Cambria Math" panose="02040503050406030204" pitchFamily="18" charset="0"/>
                      </a:rPr>
                      <m:t>𝐓</m:t>
                    </m:r>
                    <m:r>
                      <a:rPr lang="pt-BR" sz="3600" b="1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sz="3600" b="1" i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𝐊</m:t>
                    </m:r>
                    <m:r>
                      <a:rPr lang="pt-BR" sz="3600" b="1" i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3600" b="1" dirty="0"/>
                  <a:t>b</a:t>
                </a:r>
              </a:p>
            </p:txBody>
          </p:sp>
        </mc:Choice>
        <mc:Fallback xmlns="">
          <p:sp>
            <p:nvSpPr>
              <p:cNvPr id="10" name="TextBox 4">
                <a:extLst>
                  <a:ext uri="{FF2B5EF4-FFF2-40B4-BE49-F238E27FC236}">
                    <a16:creationId xmlns:a16="http://schemas.microsoft.com/office/drawing/2014/main" id="{682866C5-9613-47B1-5D98-3A465D7F78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4536" y="271472"/>
                <a:ext cx="897918" cy="468946"/>
              </a:xfrm>
              <a:prstGeom prst="rect">
                <a:avLst/>
              </a:prstGeom>
              <a:blipFill>
                <a:blip r:embed="rId4"/>
                <a:stretch>
                  <a:fillRect t="-30263" r="-104082" b="-77632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14141E9B-1764-0A98-D4CF-F1258230A4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7829" y="1472077"/>
            <a:ext cx="4991271" cy="3509553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57A6EF6A-96D4-6AD1-3330-6441CB1265E0}"/>
              </a:ext>
            </a:extLst>
          </p:cNvPr>
          <p:cNvGrpSpPr/>
          <p:nvPr/>
        </p:nvGrpSpPr>
        <p:grpSpPr>
          <a:xfrm>
            <a:off x="8522436" y="4028324"/>
            <a:ext cx="3361735" cy="2716044"/>
            <a:chOff x="7724377" y="3509341"/>
            <a:chExt cx="3361735" cy="2716044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7A7E6635-8369-719A-5474-5BB12C15E1AB}"/>
                </a:ext>
              </a:extLst>
            </p:cNvPr>
            <p:cNvGrpSpPr/>
            <p:nvPr/>
          </p:nvGrpSpPr>
          <p:grpSpPr>
            <a:xfrm>
              <a:off x="7864505" y="3509341"/>
              <a:ext cx="3221607" cy="1341326"/>
              <a:chOff x="5421927" y="2907801"/>
              <a:chExt cx="3221607" cy="134132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TextBox 4">
                    <a:extLst>
                      <a:ext uri="{FF2B5EF4-FFF2-40B4-BE49-F238E27FC236}">
                        <a16:creationId xmlns:a16="http://schemas.microsoft.com/office/drawing/2014/main" id="{2F4F9FAF-6F15-9EF9-D0EF-47995E6989FB}"/>
                      </a:ext>
                    </a:extLst>
                  </p:cNvPr>
                  <p:cNvSpPr txBox="1"/>
                  <p:nvPr/>
                </p:nvSpPr>
                <p:spPr>
                  <a:xfrm>
                    <a:off x="5421927" y="2907801"/>
                    <a:ext cx="3221607" cy="468946"/>
                  </a:xfrm>
                  <a:prstGeom prst="rect">
                    <a:avLst/>
                  </a:prstGeom>
                  <a:noFill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none" lIns="0" tIns="0" rIns="0" bIns="0" rtlCol="0" anchor="t">
                    <a:noAutofit/>
                  </a:bodyPr>
                  <a:lstStyle>
                    <a:lvl1pPr marL="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14:m>
                      <m:oMath xmlns:m="http://schemas.openxmlformats.org/officeDocument/2006/math">
                        <m:r>
                          <a:rPr lang="pt-BR" sz="2400" b="1" i="0" smtClean="0">
                            <a:latin typeface="Cambria Math" panose="02040503050406030204" pitchFamily="18" charset="0"/>
                          </a:rPr>
                          <m:t>𝐒𝐬</m:t>
                        </m:r>
                        <m:r>
                          <a:rPr lang="pt-BR" sz="2400" b="1" i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pt-BR" sz="2400" b="1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𝐦</m:t>
                        </m:r>
                        <m:r>
                          <a:rPr lang="pt-BR" sz="2400" b="1" i="0" baseline="3000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𝟑</m:t>
                        </m:r>
                        <m:r>
                          <a:rPr lang="pt-BR" sz="2400" b="1" i="0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pt-BR" sz="2400" b="1" i="0">
                            <a:latin typeface="Cambria Math" panose="02040503050406030204" pitchFamily="18" charset="0"/>
                          </a:rPr>
                          <m:t>𝐦𝟑</m:t>
                        </m:r>
                      </m:oMath>
                    </a14:m>
                    <a:r>
                      <a:rPr lang="pt-BR" sz="2400" b="1" dirty="0"/>
                      <a:t> / </a:t>
                    </a:r>
                    <a14:m>
                      <m:oMath xmlns:m="http://schemas.openxmlformats.org/officeDocument/2006/math">
                        <m:r>
                          <a:rPr lang="pt-BR" sz="2400" b="1" i="1">
                            <a:latin typeface="Cambria Math" panose="02040503050406030204" pitchFamily="18" charset="0"/>
                          </a:rPr>
                          <m:t>𝐦</m:t>
                        </m:r>
                        <m:r>
                          <a:rPr lang="pt-BR" sz="2400" b="1" i="0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lang="pt-BR" sz="24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pt-BR" sz="2400" b="1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pt-BR" sz="2400" b="1" i="1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num>
                              <m:den>
                                <m:r>
                                  <a:rPr lang="pt-BR" sz="2400" b="1" i="1">
                                    <a:latin typeface="Cambria Math" panose="02040503050406030204" pitchFamily="18" charset="0"/>
                                  </a:rPr>
                                  <m:t>𝒎</m:t>
                                </m:r>
                              </m:den>
                            </m:f>
                          </m:e>
                        </m:d>
                      </m:oMath>
                    </a14:m>
                    <a:endParaRPr lang="pt-BR" sz="2400" b="1" i="0" dirty="0"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4" name="TextBox 4">
                    <a:extLst>
                      <a:ext uri="{FF2B5EF4-FFF2-40B4-BE49-F238E27FC236}">
                        <a16:creationId xmlns:a16="http://schemas.microsoft.com/office/drawing/2014/main" id="{2F4F9FAF-6F15-9EF9-D0EF-47995E6989F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421927" y="2907801"/>
                    <a:ext cx="3221607" cy="468946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b="-37662"/>
                    </a:stretch>
                  </a:blipFill>
                </p:spPr>
                <p:txBody>
                  <a:bodyPr/>
                  <a:lstStyle/>
                  <a:p>
                    <a:r>
                      <a:rPr lang="LID4096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7D2DD6A2-F1AB-B274-13CA-6B060BF33C22}"/>
                  </a:ext>
                </a:extLst>
              </p:cNvPr>
              <p:cNvGrpSpPr/>
              <p:nvPr/>
            </p:nvGrpSpPr>
            <p:grpSpPr>
              <a:xfrm>
                <a:off x="6095999" y="3455127"/>
                <a:ext cx="1584961" cy="362267"/>
                <a:chOff x="6095999" y="3455127"/>
                <a:chExt cx="1584961" cy="362267"/>
              </a:xfrm>
            </p:grpSpPr>
            <p:sp>
              <p:nvSpPr>
                <p:cNvPr id="17" name="TextBox 4">
                  <a:extLst>
                    <a:ext uri="{FF2B5EF4-FFF2-40B4-BE49-F238E27FC236}">
                      <a16:creationId xmlns:a16="http://schemas.microsoft.com/office/drawing/2014/main" id="{F5F3CACB-D51B-49DD-C103-C0AF02B5BFC8}"/>
                    </a:ext>
                  </a:extLst>
                </p:cNvPr>
                <p:cNvSpPr txBox="1"/>
                <p:nvPr/>
              </p:nvSpPr>
              <p:spPr>
                <a:xfrm>
                  <a:off x="6095999" y="3455127"/>
                  <a:ext cx="391697" cy="361406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lIns="0" tIns="0" rIns="0" bIns="0" rtlCol="0" anchor="ctr" anchorCtr="0">
                  <a:noAutofit/>
                </a:bodyPr>
                <a:lstStyle>
                  <a:lvl1pPr marL="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GB" sz="1800" b="1" dirty="0"/>
                    <a:t>a</a:t>
                  </a:r>
                </a:p>
              </p:txBody>
            </p:sp>
            <p:sp>
              <p:nvSpPr>
                <p:cNvPr id="18" name="TextBox 4">
                  <a:extLst>
                    <a:ext uri="{FF2B5EF4-FFF2-40B4-BE49-F238E27FC236}">
                      <a16:creationId xmlns:a16="http://schemas.microsoft.com/office/drawing/2014/main" id="{452598AB-31D9-A30F-7A30-40961CCD67D0}"/>
                    </a:ext>
                  </a:extLst>
                </p:cNvPr>
                <p:cNvSpPr txBox="1"/>
                <p:nvPr/>
              </p:nvSpPr>
              <p:spPr>
                <a:xfrm>
                  <a:off x="6609991" y="3455127"/>
                  <a:ext cx="391699" cy="361406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lIns="0" tIns="0" rIns="0" bIns="0" rtlCol="0" anchor="ctr" anchorCtr="0">
                  <a:noAutofit/>
                </a:bodyPr>
                <a:lstStyle>
                  <a:lvl1pPr marL="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GB" sz="1800" b="1" dirty="0"/>
                    <a:t>Aq.</a:t>
                  </a:r>
                </a:p>
              </p:txBody>
            </p:sp>
            <p:sp>
              <p:nvSpPr>
                <p:cNvPr id="19" name="TextBox 4">
                  <a:extLst>
                    <a:ext uri="{FF2B5EF4-FFF2-40B4-BE49-F238E27FC236}">
                      <a16:creationId xmlns:a16="http://schemas.microsoft.com/office/drawing/2014/main" id="{E01C2A87-3409-9D41-8707-EB0F0A8F2136}"/>
                    </a:ext>
                  </a:extLst>
                </p:cNvPr>
                <p:cNvSpPr txBox="1"/>
                <p:nvPr/>
              </p:nvSpPr>
              <p:spPr>
                <a:xfrm>
                  <a:off x="7123984" y="3455988"/>
                  <a:ext cx="556976" cy="361406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lIns="0" tIns="0" rIns="0" bIns="0" rtlCol="0" anchor="ctr" anchorCtr="0">
                  <a:noAutofit/>
                </a:bodyPr>
                <a:lstStyle>
                  <a:lvl1pPr marL="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GB" sz="1800" b="1" dirty="0"/>
                    <a:t>drop</a:t>
                  </a:r>
                </a:p>
              </p:txBody>
            </p:sp>
          </p:grpSp>
          <p:sp>
            <p:nvSpPr>
              <p:cNvPr id="21" name="TextBox 4">
                <a:extLst>
                  <a:ext uri="{FF2B5EF4-FFF2-40B4-BE49-F238E27FC236}">
                    <a16:creationId xmlns:a16="http://schemas.microsoft.com/office/drawing/2014/main" id="{29BCFA58-BB81-5E8B-9610-1A3B02E95E65}"/>
                  </a:ext>
                </a:extLst>
              </p:cNvPr>
              <p:cNvSpPr txBox="1"/>
              <p:nvPr/>
            </p:nvSpPr>
            <p:spPr>
              <a:xfrm>
                <a:off x="5421927" y="3816533"/>
                <a:ext cx="3128831" cy="432594"/>
              </a:xfrm>
              <a:prstGeom prst="rect">
                <a:avLst/>
              </a:prstGeom>
              <a:solidFill>
                <a:srgbClr val="FFFF00"/>
              </a:solidFill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0" tIns="0" rIns="0" bIns="0" rtlCol="0" anchor="ctr" anchorCtr="0">
                <a:noAutofit/>
              </a:bodyPr>
              <a:lstStyle>
                <a:lvl1pPr marL="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pt-BR" sz="2000" b="1" dirty="0"/>
                  <a:t>Armazenamento específico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4">
                  <a:extLst>
                    <a:ext uri="{FF2B5EF4-FFF2-40B4-BE49-F238E27FC236}">
                      <a16:creationId xmlns:a16="http://schemas.microsoft.com/office/drawing/2014/main" id="{82B3EB9E-0E87-BBDB-B35A-814C46196AE2}"/>
                    </a:ext>
                  </a:extLst>
                </p:cNvPr>
                <p:cNvSpPr txBox="1"/>
                <p:nvPr/>
              </p:nvSpPr>
              <p:spPr>
                <a:xfrm>
                  <a:off x="7724377" y="5353005"/>
                  <a:ext cx="1914947" cy="432594"/>
                </a:xfrm>
                <a:prstGeom prst="rect">
                  <a:avLst/>
                </a:prstGeom>
                <a:noFill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lIns="0" tIns="0" rIns="0" bIns="0" rtlCol="0" anchor="t">
                  <a:noAutofit/>
                </a:bodyPr>
                <a:lstStyle>
                  <a:lvl1pPr marL="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sz="2400" b="1" i="0" smtClean="0">
                            <a:latin typeface="Cambria Math" panose="02040503050406030204" pitchFamily="18" charset="0"/>
                          </a:rPr>
                          <m:t>𝐒</m:t>
                        </m:r>
                        <m:r>
                          <a:rPr lang="pt-BR" sz="2400" b="1" i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pt-BR" sz="2400" b="1" i="0" smtClean="0">
                            <a:latin typeface="Cambria Math" panose="02040503050406030204" pitchFamily="18" charset="0"/>
                          </a:rPr>
                          <m:t>𝐒𝐬</m:t>
                        </m:r>
                        <m:r>
                          <a:rPr lang="pt-BR" sz="2400" b="1" i="0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pt-BR" sz="2400" b="1" i="0" smtClean="0">
                            <a:latin typeface="Cambria Math" panose="02040503050406030204" pitchFamily="18" charset="0"/>
                          </a:rPr>
                          <m:t>𝐛</m:t>
                        </m:r>
                      </m:oMath>
                    </m:oMathPara>
                  </a14:m>
                  <a:endParaRPr lang="pt-BR" sz="2400" b="1" i="0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3" name="TextBox 4">
                  <a:extLst>
                    <a:ext uri="{FF2B5EF4-FFF2-40B4-BE49-F238E27FC236}">
                      <a16:creationId xmlns:a16="http://schemas.microsoft.com/office/drawing/2014/main" id="{82B3EB9E-0E87-BBDB-B35A-814C46196AE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24377" y="5353005"/>
                  <a:ext cx="1914947" cy="432594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4" name="TextBox 4">
              <a:extLst>
                <a:ext uri="{FF2B5EF4-FFF2-40B4-BE49-F238E27FC236}">
                  <a16:creationId xmlns:a16="http://schemas.microsoft.com/office/drawing/2014/main" id="{B004008B-390D-D7C9-9FAC-951211C6D4A9}"/>
                </a:ext>
              </a:extLst>
            </p:cNvPr>
            <p:cNvSpPr txBox="1"/>
            <p:nvPr/>
          </p:nvSpPr>
          <p:spPr>
            <a:xfrm>
              <a:off x="7957281" y="5792791"/>
              <a:ext cx="3128831" cy="432594"/>
            </a:xfrm>
            <a:prstGeom prst="rect">
              <a:avLst/>
            </a:prstGeom>
            <a:solidFill>
              <a:srgbClr val="FFFF00"/>
            </a:solidFill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lIns="0" tIns="0" rIns="0" bIns="0" rtlCol="0" anchor="ctr" anchorCtr="0">
              <a:noAutofit/>
            </a:bodyPr>
            <a:lstStyle>
              <a:lvl1pPr marL="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pt-BR" sz="2000" b="1" dirty="0"/>
                <a:t>Armazenamento total</a:t>
              </a:r>
            </a:p>
          </p:txBody>
        </p:sp>
      </p:grpSp>
      <p:sp>
        <p:nvSpPr>
          <p:cNvPr id="26" name="TextBox 4">
            <a:extLst>
              <a:ext uri="{FF2B5EF4-FFF2-40B4-BE49-F238E27FC236}">
                <a16:creationId xmlns:a16="http://schemas.microsoft.com/office/drawing/2014/main" id="{ABD1EB97-9797-35CF-BB95-5E7D989894F7}"/>
              </a:ext>
            </a:extLst>
          </p:cNvPr>
          <p:cNvSpPr txBox="1"/>
          <p:nvPr/>
        </p:nvSpPr>
        <p:spPr>
          <a:xfrm>
            <a:off x="5744586" y="3226853"/>
            <a:ext cx="263580" cy="468946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lIns="0" tIns="0" rIns="0" bIns="0" rtlCol="0" anchor="t">
            <a:no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3200" b="1" dirty="0"/>
              <a:t>b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D7B9F892-5873-AFB5-72F1-51E0DC7B66C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88579" y="267452"/>
            <a:ext cx="2371725" cy="2562225"/>
          </a:xfrm>
          <a:prstGeom prst="rect">
            <a:avLst/>
          </a:prstGeom>
        </p:spPr>
      </p:pic>
      <p:sp>
        <p:nvSpPr>
          <p:cNvPr id="29" name="Arrow: Up-Down 28">
            <a:extLst>
              <a:ext uri="{FF2B5EF4-FFF2-40B4-BE49-F238E27FC236}">
                <a16:creationId xmlns:a16="http://schemas.microsoft.com/office/drawing/2014/main" id="{5C0AE110-E2BE-1661-FE6F-3FAEFDB43783}"/>
              </a:ext>
            </a:extLst>
          </p:cNvPr>
          <p:cNvSpPr/>
          <p:nvPr/>
        </p:nvSpPr>
        <p:spPr>
          <a:xfrm>
            <a:off x="5363720" y="2387261"/>
            <a:ext cx="310122" cy="2261401"/>
          </a:xfrm>
          <a:prstGeom prst="up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0B9769C-CE29-503B-F0D2-7E30A29E5E38}"/>
              </a:ext>
            </a:extLst>
          </p:cNvPr>
          <p:cNvSpPr/>
          <p:nvPr/>
        </p:nvSpPr>
        <p:spPr>
          <a:xfrm>
            <a:off x="13223" y="-186"/>
            <a:ext cx="6082777" cy="6858000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22392757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C26275-A777-1FDB-931C-5A8E3F34DB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875713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7699BD2C-58EF-F5E8-874F-BBDCD7F910DE}"/>
              </a:ext>
            </a:extLst>
          </p:cNvPr>
          <p:cNvSpPr txBox="1"/>
          <p:nvPr/>
        </p:nvSpPr>
        <p:spPr>
          <a:xfrm>
            <a:off x="0" y="6070863"/>
            <a:ext cx="3595622" cy="78713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anchor="ctr" anchorCtr="0">
            <a:noAutofit/>
          </a:bodyPr>
          <a:lstStyle>
            <a:defPPr>
              <a:defRPr lang="LID4096"/>
            </a:defPPr>
            <a:lvl1pPr algn="ctr">
              <a:defRPr sz="2800" b="1">
                <a:solidFill>
                  <a:srgbClr val="0000FF"/>
                </a:solidFill>
              </a:defRPr>
            </a:lvl1pPr>
          </a:lstStyle>
          <a:p>
            <a:r>
              <a:rPr lang="pt-BR" sz="2400" dirty="0"/>
              <a:t>Cooper &amp; Jakob, 1946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3CF835FA-E031-2292-08DE-55F12B2D2178}"/>
              </a:ext>
            </a:extLst>
          </p:cNvPr>
          <p:cNvGrpSpPr>
            <a:grpSpLocks noChangeAspect="1"/>
          </p:cNvGrpSpPr>
          <p:nvPr/>
        </p:nvGrpSpPr>
        <p:grpSpPr>
          <a:xfrm>
            <a:off x="4305892" y="130631"/>
            <a:ext cx="7754303" cy="4955176"/>
            <a:chOff x="6462332" y="0"/>
            <a:chExt cx="5728491" cy="3660636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7E761237-34B4-09D1-038F-1E878396A4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63" b="1268"/>
            <a:stretch/>
          </p:blipFill>
          <p:spPr>
            <a:xfrm>
              <a:off x="6462332" y="0"/>
              <a:ext cx="5728491" cy="366063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BE909A9E-017F-7FB6-D9B9-995291CC0BF4}"/>
                </a:ext>
              </a:extLst>
            </p:cNvPr>
            <p:cNvSpPr/>
            <p:nvPr/>
          </p:nvSpPr>
          <p:spPr>
            <a:xfrm>
              <a:off x="7134225" y="1475667"/>
              <a:ext cx="1826551" cy="1753308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6D85C997-5BD0-40CE-C624-C486B3C39980}"/>
                </a:ext>
              </a:extLst>
            </p:cNvPr>
            <p:cNvSpPr/>
            <p:nvPr/>
          </p:nvSpPr>
          <p:spPr>
            <a:xfrm>
              <a:off x="9895537" y="1475667"/>
              <a:ext cx="2065690" cy="1753308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</p:grpSp>
      <p:sp>
        <p:nvSpPr>
          <p:cNvPr id="3" name="TextBox 4">
            <a:extLst>
              <a:ext uri="{FF2B5EF4-FFF2-40B4-BE49-F238E27FC236}">
                <a16:creationId xmlns:a16="http://schemas.microsoft.com/office/drawing/2014/main" id="{D7B54FDA-CB79-AB2A-FD36-DB7AF1A71496}"/>
              </a:ext>
            </a:extLst>
          </p:cNvPr>
          <p:cNvSpPr txBox="1"/>
          <p:nvPr/>
        </p:nvSpPr>
        <p:spPr>
          <a:xfrm>
            <a:off x="6822189" y="2514599"/>
            <a:ext cx="664054" cy="361406"/>
          </a:xfrm>
          <a:prstGeom prst="rect">
            <a:avLst/>
          </a:prstGeom>
          <a:solidFill>
            <a:srgbClr val="FFFF00"/>
          </a:solid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lIns="0" tIns="0" rIns="0" bIns="0" rtlCol="0" anchor="ctr" anchorCtr="0">
            <a:no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800" b="1" dirty="0"/>
              <a:t>01</a:t>
            </a: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69CB216B-C6DC-79DD-C5E1-874C8A119C52}"/>
              </a:ext>
            </a:extLst>
          </p:cNvPr>
          <p:cNvSpPr txBox="1"/>
          <p:nvPr/>
        </p:nvSpPr>
        <p:spPr>
          <a:xfrm>
            <a:off x="11033613" y="2514599"/>
            <a:ext cx="664054" cy="361406"/>
          </a:xfrm>
          <a:prstGeom prst="rect">
            <a:avLst/>
          </a:prstGeom>
          <a:solidFill>
            <a:srgbClr val="FFFF00"/>
          </a:solid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lIns="0" tIns="0" rIns="0" bIns="0" rtlCol="0" anchor="ctr" anchorCtr="0">
            <a:no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800" b="1" dirty="0"/>
              <a:t>02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11">
                <a:extLst>
                  <a:ext uri="{FF2B5EF4-FFF2-40B4-BE49-F238E27FC236}">
                    <a16:creationId xmlns:a16="http://schemas.microsoft.com/office/drawing/2014/main" id="{AD81D9EC-E2D7-F74F-4BBC-8C5563753B9D}"/>
                  </a:ext>
                </a:extLst>
              </p:cNvPr>
              <p:cNvSpPr txBox="1"/>
              <p:nvPr/>
            </p:nvSpPr>
            <p:spPr>
              <a:xfrm>
                <a:off x="254172" y="4356800"/>
                <a:ext cx="2561047" cy="85307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pt-BR" sz="3200" b="0" dirty="0">
                    <a:solidFill>
                      <a:srgbClr val="FF0000"/>
                    </a:solidFill>
                  </a:rPr>
                  <a:t>S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pt-BR" sz="3200" b="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pt-BR" sz="3200" i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Q</m:t>
                        </m:r>
                      </m:num>
                      <m:den>
                        <m:r>
                          <a:rPr lang="pt-BR" sz="3200" b="0" i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m:rPr>
                            <m:sty m:val="p"/>
                          </m:rPr>
                          <a:rPr lang="pt-BR" sz="3200" b="0" i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π</m:t>
                        </m:r>
                        <m:r>
                          <m:rPr>
                            <m:sty m:val="p"/>
                          </m:rPr>
                          <a:rPr lang="pt-BR" sz="3200" b="0" i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</m:den>
                    </m:f>
                    <m:r>
                      <m:rPr>
                        <m:sty m:val="p"/>
                      </m:rPr>
                      <a:rPr lang="pt-BR" sz="3200" b="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W</m:t>
                    </m:r>
                    <m:r>
                      <a:rPr lang="pt-BR" sz="3200" b="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pt-BR" sz="3200" b="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u</m:t>
                    </m:r>
                    <m:r>
                      <a:rPr lang="pt-BR" sz="3200" b="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LID4096" sz="3200" dirty="0"/>
              </a:p>
            </p:txBody>
          </p:sp>
        </mc:Choice>
        <mc:Fallback xmlns="">
          <p:sp>
            <p:nvSpPr>
              <p:cNvPr id="47" name="TextBox 11">
                <a:extLst>
                  <a:ext uri="{FF2B5EF4-FFF2-40B4-BE49-F238E27FC236}">
                    <a16:creationId xmlns:a16="http://schemas.microsoft.com/office/drawing/2014/main" id="{AD81D9EC-E2D7-F74F-4BBC-8C5563753B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172" y="4356800"/>
                <a:ext cx="2561047" cy="853074"/>
              </a:xfrm>
              <a:prstGeom prst="rect">
                <a:avLst/>
              </a:prstGeom>
              <a:blipFill>
                <a:blip r:embed="rId3"/>
                <a:stretch>
                  <a:fillRect l="-9762" t="-714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TextBox 4">
            <a:extLst>
              <a:ext uri="{FF2B5EF4-FFF2-40B4-BE49-F238E27FC236}">
                <a16:creationId xmlns:a16="http://schemas.microsoft.com/office/drawing/2014/main" id="{2DD2497F-456E-29A1-5B53-405FB03B2430}"/>
              </a:ext>
            </a:extLst>
          </p:cNvPr>
          <p:cNvSpPr txBox="1"/>
          <p:nvPr/>
        </p:nvSpPr>
        <p:spPr>
          <a:xfrm>
            <a:off x="11883728" y="-1"/>
            <a:ext cx="308271" cy="278063"/>
          </a:xfrm>
          <a:prstGeom prst="rect">
            <a:avLst/>
          </a:prstGeom>
          <a:solidFill>
            <a:srgbClr val="00B0F0"/>
          </a:solid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lIns="0" tIns="0" rIns="0" bIns="0" rtlCol="0" anchor="ctr" anchorCtr="0">
            <a:no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400" b="1">
                <a:solidFill>
                  <a:schemeClr val="bg1"/>
                </a:solidFill>
                <a:latin typeface="Calibri BOLD" panose="020F0702030404030204" pitchFamily="34" charset="0"/>
                <a:cs typeface="Calibri BOLD" panose="020F0702030404030204" pitchFamily="34" charset="0"/>
              </a:rPr>
              <a:t>3</a:t>
            </a:r>
            <a:endParaRPr lang="en-GB" sz="2400" b="1" baseline="-25000" dirty="0">
              <a:solidFill>
                <a:schemeClr val="bg1"/>
              </a:solidFill>
              <a:latin typeface="Calibri BOLD" panose="020F0702030404030204" pitchFamily="34" charset="0"/>
              <a:cs typeface="Calibri BOLD" panose="020F0702030404030204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229080A-A180-CA70-F19F-5D4151544564}"/>
              </a:ext>
            </a:extLst>
          </p:cNvPr>
          <p:cNvSpPr txBox="1"/>
          <p:nvPr/>
        </p:nvSpPr>
        <p:spPr>
          <a:xfrm>
            <a:off x="2272694" y="4147025"/>
            <a:ext cx="119619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solidFill>
                  <a:srgbClr val="FF0000"/>
                </a:solidFill>
              </a:rPr>
              <a:t>Simplifica</a:t>
            </a:r>
            <a:endParaRPr lang="LID4096" b="1" dirty="0">
              <a:solidFill>
                <a:srgbClr val="FF0000"/>
              </a:solidFill>
            </a:endParaRP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FCC8BE88-172C-95F5-402E-EAD87B8A4E00}"/>
              </a:ext>
            </a:extLst>
          </p:cNvPr>
          <p:cNvGrpSpPr/>
          <p:nvPr/>
        </p:nvGrpSpPr>
        <p:grpSpPr>
          <a:xfrm>
            <a:off x="254172" y="130631"/>
            <a:ext cx="2295591" cy="1503292"/>
            <a:chOff x="9588137" y="1337958"/>
            <a:chExt cx="2295591" cy="1503292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9A7AB244-D719-9F8C-EBBA-21C916BDF934}"/>
                </a:ext>
              </a:extLst>
            </p:cNvPr>
            <p:cNvSpPr txBox="1"/>
            <p:nvPr/>
          </p:nvSpPr>
          <p:spPr>
            <a:xfrm>
              <a:off x="9588137" y="1337958"/>
              <a:ext cx="2295591" cy="150329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txBody>
            <a:bodyPr wrap="square" anchor="b" anchorCtr="0">
              <a:noAutofit/>
            </a:bodyPr>
            <a:lstStyle>
              <a:defPPr>
                <a:defRPr lang="LID4096"/>
              </a:defPPr>
              <a:lvl1pPr algn="ctr">
                <a:defRPr sz="2400" b="1">
                  <a:solidFill>
                    <a:srgbClr val="0000FF"/>
                  </a:solidFill>
                </a:defRPr>
              </a:lvl1pPr>
            </a:lstStyle>
            <a:p>
              <a:r>
                <a:rPr lang="pt-BR" dirty="0"/>
                <a:t>Modelo Dinâmico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FA25DF4A-A0C6-61E9-AC67-81694EE5F944}"/>
                </a:ext>
              </a:extLst>
            </p:cNvPr>
            <p:cNvSpPr txBox="1"/>
            <p:nvPr/>
          </p:nvSpPr>
          <p:spPr>
            <a:xfrm>
              <a:off x="9710052" y="1390209"/>
              <a:ext cx="2034335" cy="73866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400" b="1" dirty="0">
                  <a:solidFill>
                    <a:srgbClr val="FF0000"/>
                  </a:solidFill>
                </a:rPr>
                <a:t>(+) W(u)</a:t>
              </a:r>
            </a:p>
            <a:p>
              <a:pPr algn="ctr"/>
              <a:r>
                <a:rPr lang="pt-BR" b="1" dirty="0">
                  <a:solidFill>
                    <a:srgbClr val="FF0000"/>
                  </a:solidFill>
                </a:rPr>
                <a:t>Armazenamento</a:t>
              </a:r>
              <a:endParaRPr lang="LID4096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274149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14B090-2A8A-0C55-FF8A-E117A09FE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25EC367-1C68-FFB6-447A-4A3CF8976297}"/>
              </a:ext>
            </a:extLst>
          </p:cNvPr>
          <p:cNvSpPr/>
          <p:nvPr/>
        </p:nvSpPr>
        <p:spPr>
          <a:xfrm>
            <a:off x="3853338" y="0"/>
            <a:ext cx="8338662" cy="6857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3C144206-C04D-3AF8-FBAD-1354A123C576}"/>
              </a:ext>
            </a:extLst>
          </p:cNvPr>
          <p:cNvGrpSpPr/>
          <p:nvPr/>
        </p:nvGrpSpPr>
        <p:grpSpPr>
          <a:xfrm>
            <a:off x="1247765" y="353701"/>
            <a:ext cx="7800653" cy="5549656"/>
            <a:chOff x="503576" y="941433"/>
            <a:chExt cx="7800653" cy="5549656"/>
          </a:xfrm>
        </p:grpSpPr>
        <p:sp>
          <p:nvSpPr>
            <p:cNvPr id="50" name="Cylinder 49">
              <a:extLst>
                <a:ext uri="{FF2B5EF4-FFF2-40B4-BE49-F238E27FC236}">
                  <a16:creationId xmlns:a16="http://schemas.microsoft.com/office/drawing/2014/main" id="{604AF4C3-0A56-B28C-C3DD-A64FDA5C105E}"/>
                </a:ext>
              </a:extLst>
            </p:cNvPr>
            <p:cNvSpPr/>
            <p:nvPr/>
          </p:nvSpPr>
          <p:spPr>
            <a:xfrm>
              <a:off x="1427454" y="1962931"/>
              <a:ext cx="629181" cy="4312595"/>
            </a:xfrm>
            <a:prstGeom prst="can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3A0DEE4F-F7B7-5334-FF41-B1917670F5C0}"/>
                </a:ext>
              </a:extLst>
            </p:cNvPr>
            <p:cNvGrpSpPr/>
            <p:nvPr/>
          </p:nvGrpSpPr>
          <p:grpSpPr>
            <a:xfrm>
              <a:off x="503576" y="1965684"/>
              <a:ext cx="7800653" cy="3329536"/>
              <a:chOff x="624997" y="1409235"/>
              <a:chExt cx="7284096" cy="2974227"/>
            </a:xfrm>
          </p:grpSpPr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88AA56DC-5A25-3E98-7DE9-EA7B2AF5A8B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4997" y="3261395"/>
                <a:ext cx="1478962" cy="0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D11010EB-2739-114C-260A-EDAB9AF1C26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2641" y="2383059"/>
                <a:ext cx="1478962" cy="0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34E17468-3AEF-EE9D-E249-E47575FB53B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2641" y="4232375"/>
                <a:ext cx="1478962" cy="0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024FC150-76A3-751B-4416-6B52A9E6D054}"/>
                  </a:ext>
                </a:extLst>
              </p:cNvPr>
              <p:cNvGrpSpPr/>
              <p:nvPr/>
            </p:nvGrpSpPr>
            <p:grpSpPr>
              <a:xfrm>
                <a:off x="1578731" y="1409235"/>
                <a:ext cx="6330362" cy="2974227"/>
                <a:chOff x="881147" y="2333062"/>
                <a:chExt cx="6330362" cy="2974227"/>
              </a:xfrm>
            </p:grpSpPr>
            <p:cxnSp>
              <p:nvCxnSpPr>
                <p:cNvPr id="61" name="Straight Connector 60">
                  <a:extLst>
                    <a:ext uri="{FF2B5EF4-FFF2-40B4-BE49-F238E27FC236}">
                      <a16:creationId xmlns:a16="http://schemas.microsoft.com/office/drawing/2014/main" id="{A335A6DA-63BE-C063-30ED-73A76F3E3033}"/>
                    </a:ext>
                  </a:extLst>
                </p:cNvPr>
                <p:cNvCxnSpPr>
                  <a:cxnSpLocks/>
                  <a:endCxn id="62" idx="0"/>
                </p:cNvCxnSpPr>
                <p:nvPr/>
              </p:nvCxnSpPr>
              <p:spPr>
                <a:xfrm flipV="1">
                  <a:off x="1342215" y="2333476"/>
                  <a:ext cx="2876425" cy="1561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sp>
              <p:nvSpPr>
                <p:cNvPr id="62" name="Arc 61">
                  <a:extLst>
                    <a:ext uri="{FF2B5EF4-FFF2-40B4-BE49-F238E27FC236}">
                      <a16:creationId xmlns:a16="http://schemas.microsoft.com/office/drawing/2014/main" id="{18E19DA2-067E-56F2-0887-9E6AE8438460}"/>
                    </a:ext>
                  </a:extLst>
                </p:cNvPr>
                <p:cNvSpPr/>
                <p:nvPr/>
              </p:nvSpPr>
              <p:spPr>
                <a:xfrm flipH="1">
                  <a:off x="1395164" y="2333062"/>
                  <a:ext cx="5816345" cy="1956057"/>
                </a:xfrm>
                <a:prstGeom prst="arc">
                  <a:avLst>
                    <a:gd name="adj1" fmla="val 16484267"/>
                    <a:gd name="adj2" fmla="val 0"/>
                  </a:avLst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LID4096"/>
                </a:p>
              </p:txBody>
            </p:sp>
            <p:sp>
              <p:nvSpPr>
                <p:cNvPr id="63" name="Arc 62">
                  <a:extLst>
                    <a:ext uri="{FF2B5EF4-FFF2-40B4-BE49-F238E27FC236}">
                      <a16:creationId xmlns:a16="http://schemas.microsoft.com/office/drawing/2014/main" id="{3D58ADF2-FC6E-47B8-BA71-372B707BAB6C}"/>
                    </a:ext>
                  </a:extLst>
                </p:cNvPr>
                <p:cNvSpPr/>
                <p:nvPr/>
              </p:nvSpPr>
              <p:spPr>
                <a:xfrm flipH="1">
                  <a:off x="1441104" y="3068352"/>
                  <a:ext cx="884612" cy="2238937"/>
                </a:xfrm>
                <a:prstGeom prst="arc">
                  <a:avLst>
                    <a:gd name="adj1" fmla="val 16905079"/>
                    <a:gd name="adj2" fmla="val 0"/>
                  </a:avLst>
                </a:prstGeom>
                <a:noFill/>
                <a:ln w="28575">
                  <a:solidFill>
                    <a:srgbClr val="FF0000"/>
                  </a:solidFill>
                  <a:prstDash val="dash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LID4096"/>
                </a:p>
              </p:txBody>
            </p:sp>
            <p:sp>
              <p:nvSpPr>
                <p:cNvPr id="64" name="Isosceles Triangle 63">
                  <a:extLst>
                    <a:ext uri="{FF2B5EF4-FFF2-40B4-BE49-F238E27FC236}">
                      <a16:creationId xmlns:a16="http://schemas.microsoft.com/office/drawing/2014/main" id="{351FAC84-877A-1C72-C081-2B1B14F5163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V="1">
                  <a:off x="901202" y="3106662"/>
                  <a:ext cx="182880" cy="141586"/>
                </a:xfrm>
                <a:prstGeom prst="triangle">
                  <a:avLst/>
                </a:prstGeom>
                <a:noFill/>
                <a:ln w="28575">
                  <a:solidFill>
                    <a:srgbClr val="0000FF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LID4096"/>
                </a:p>
              </p:txBody>
            </p:sp>
            <p:sp>
              <p:nvSpPr>
                <p:cNvPr id="65" name="Isosceles Triangle 64">
                  <a:extLst>
                    <a:ext uri="{FF2B5EF4-FFF2-40B4-BE49-F238E27FC236}">
                      <a16:creationId xmlns:a16="http://schemas.microsoft.com/office/drawing/2014/main" id="{00F8BA16-A420-4D74-9004-D160CD8EC09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V="1">
                  <a:off x="881147" y="4021847"/>
                  <a:ext cx="182880" cy="141586"/>
                </a:xfrm>
                <a:prstGeom prst="triangle">
                  <a:avLst/>
                </a:prstGeom>
                <a:noFill/>
                <a:ln w="28575">
                  <a:solidFill>
                    <a:srgbClr val="0000FF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LID4096"/>
                </a:p>
              </p:txBody>
            </p:sp>
            <p:sp>
              <p:nvSpPr>
                <p:cNvPr id="66" name="Rectangle 65">
                  <a:extLst>
                    <a:ext uri="{FF2B5EF4-FFF2-40B4-BE49-F238E27FC236}">
                      <a16:creationId xmlns:a16="http://schemas.microsoft.com/office/drawing/2014/main" id="{F4A02E4B-D3C5-E773-6C8F-D226ED8E8E0D}"/>
                    </a:ext>
                  </a:extLst>
                </p:cNvPr>
                <p:cNvSpPr/>
                <p:nvPr/>
              </p:nvSpPr>
              <p:spPr>
                <a:xfrm>
                  <a:off x="2864174" y="2340843"/>
                  <a:ext cx="208964" cy="2471394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LID4096"/>
                </a:p>
              </p:txBody>
            </p:sp>
            <p:sp>
              <p:nvSpPr>
                <p:cNvPr id="67" name="Arc 66">
                  <a:extLst>
                    <a:ext uri="{FF2B5EF4-FFF2-40B4-BE49-F238E27FC236}">
                      <a16:creationId xmlns:a16="http://schemas.microsoft.com/office/drawing/2014/main" id="{A2791BF0-FF66-035F-64A4-707F77047208}"/>
                    </a:ext>
                  </a:extLst>
                </p:cNvPr>
                <p:cNvSpPr/>
                <p:nvPr/>
              </p:nvSpPr>
              <p:spPr>
                <a:xfrm flipH="1">
                  <a:off x="1587471" y="2370769"/>
                  <a:ext cx="5246962" cy="2238937"/>
                </a:xfrm>
                <a:prstGeom prst="arc">
                  <a:avLst>
                    <a:gd name="adj1" fmla="val 16200000"/>
                    <a:gd name="adj2" fmla="val 21245537"/>
                  </a:avLst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LID4096" dirty="0"/>
                </a:p>
              </p:txBody>
            </p:sp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EC365C62-FFCE-8033-C4E4-0A25FF294E38}"/>
                    </a:ext>
                  </a:extLst>
                </p:cNvPr>
                <p:cNvSpPr txBox="1"/>
                <p:nvPr/>
              </p:nvSpPr>
              <p:spPr>
                <a:xfrm>
                  <a:off x="1757539" y="3077839"/>
                  <a:ext cx="528257" cy="41239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2400" b="1" dirty="0">
                      <a:solidFill>
                        <a:srgbClr val="0000FF"/>
                      </a:solidFill>
                    </a:rPr>
                    <a:t>t</a:t>
                  </a:r>
                  <a:r>
                    <a:rPr lang="en-US" sz="2400" b="1" baseline="-25000" dirty="0">
                      <a:solidFill>
                        <a:srgbClr val="0000FF"/>
                      </a:solidFill>
                    </a:rPr>
                    <a:t>0</a:t>
                  </a:r>
                  <a:endParaRPr lang="LID4096" sz="2400" baseline="-25000" dirty="0">
                    <a:solidFill>
                      <a:srgbClr val="0000FF"/>
                    </a:solidFill>
                  </a:endParaRPr>
                </a:p>
              </p:txBody>
            </p:sp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9F633785-3B5D-07DE-F0F6-A4748422E5DB}"/>
                    </a:ext>
                  </a:extLst>
                </p:cNvPr>
                <p:cNvSpPr txBox="1"/>
                <p:nvPr/>
              </p:nvSpPr>
              <p:spPr>
                <a:xfrm>
                  <a:off x="1748030" y="3971636"/>
                  <a:ext cx="542392" cy="41239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2400" b="1" dirty="0">
                      <a:solidFill>
                        <a:srgbClr val="0000FF"/>
                      </a:solidFill>
                    </a:rPr>
                    <a:t>t</a:t>
                  </a:r>
                  <a:r>
                    <a:rPr lang="en-US" sz="2400" b="1" baseline="-25000" dirty="0">
                      <a:solidFill>
                        <a:srgbClr val="0000FF"/>
                      </a:solidFill>
                    </a:rPr>
                    <a:t>1</a:t>
                  </a:r>
                  <a:endParaRPr lang="LID4096" sz="2400" baseline="-25000" dirty="0">
                    <a:solidFill>
                      <a:srgbClr val="0000FF"/>
                    </a:solidFill>
                  </a:endParaRPr>
                </a:p>
              </p:txBody>
            </p:sp>
          </p:grpSp>
        </p:grpSp>
        <p:sp>
          <p:nvSpPr>
            <p:cNvPr id="53" name="TextBox 4">
              <a:extLst>
                <a:ext uri="{FF2B5EF4-FFF2-40B4-BE49-F238E27FC236}">
                  <a16:creationId xmlns:a16="http://schemas.microsoft.com/office/drawing/2014/main" id="{F8D96E63-4A0E-B5E9-57B4-749709D75B2C}"/>
                </a:ext>
              </a:extLst>
            </p:cNvPr>
            <p:cNvSpPr txBox="1"/>
            <p:nvPr/>
          </p:nvSpPr>
          <p:spPr>
            <a:xfrm>
              <a:off x="540556" y="941433"/>
              <a:ext cx="897918" cy="468946"/>
            </a:xfrm>
            <a:prstGeom prst="rect">
              <a:avLst/>
            </a:prstGeom>
            <a:solidFill>
              <a:schemeClr val="bg1"/>
            </a:solidFill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lIns="0" tIns="0" rIns="0" bIns="0" rtlCol="0" anchor="t">
              <a:noAutofit/>
            </a:bodyPr>
            <a:lstStyle>
              <a:lvl1pPr marL="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2500" b="1" dirty="0"/>
                <a:t>Q(m</a:t>
              </a:r>
              <a:r>
                <a:rPr lang="en-GB" sz="2500" b="1" baseline="30000" dirty="0"/>
                <a:t>3</a:t>
              </a:r>
              <a:r>
                <a:rPr lang="en-GB" sz="2500" b="1" dirty="0"/>
                <a:t>/d)</a:t>
              </a:r>
            </a:p>
          </p:txBody>
        </p:sp>
        <p:sp>
          <p:nvSpPr>
            <p:cNvPr id="54" name="Arrow: Bent 53">
              <a:extLst>
                <a:ext uri="{FF2B5EF4-FFF2-40B4-BE49-F238E27FC236}">
                  <a16:creationId xmlns:a16="http://schemas.microsoft.com/office/drawing/2014/main" id="{C855C5BD-53B5-71BC-B06F-D26E14802292}"/>
                </a:ext>
              </a:extLst>
            </p:cNvPr>
            <p:cNvSpPr/>
            <p:nvPr/>
          </p:nvSpPr>
          <p:spPr>
            <a:xfrm>
              <a:off x="1603034" y="1317165"/>
              <a:ext cx="662863" cy="506992"/>
            </a:xfrm>
            <a:prstGeom prst="bentArrow">
              <a:avLst>
                <a:gd name="adj1" fmla="val 42177"/>
                <a:gd name="adj2" fmla="val 35306"/>
                <a:gd name="adj3" fmla="val 37023"/>
                <a:gd name="adj4" fmla="val 42032"/>
              </a:avLst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>
                <a:solidFill>
                  <a:schemeClr val="tx1"/>
                </a:solidFill>
              </a:endParaRPr>
            </a:p>
          </p:txBody>
        </p:sp>
        <p:sp>
          <p:nvSpPr>
            <p:cNvPr id="55" name="Cylinder 54">
              <a:extLst>
                <a:ext uri="{FF2B5EF4-FFF2-40B4-BE49-F238E27FC236}">
                  <a16:creationId xmlns:a16="http://schemas.microsoft.com/office/drawing/2014/main" id="{BE74149B-26FF-7F05-35E9-5BC4BADCF4CF}"/>
                </a:ext>
              </a:extLst>
            </p:cNvPr>
            <p:cNvSpPr/>
            <p:nvPr/>
          </p:nvSpPr>
          <p:spPr>
            <a:xfrm>
              <a:off x="1214403" y="2306437"/>
              <a:ext cx="1103976" cy="4184652"/>
            </a:xfrm>
            <a:prstGeom prst="can">
              <a:avLst>
                <a:gd name="adj" fmla="val 21845"/>
              </a:avLst>
            </a:prstGeom>
            <a:solidFill>
              <a:srgbClr val="FF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CE5498F-BB36-A4B2-8560-B7CE29F15B04}"/>
              </a:ext>
            </a:extLst>
          </p:cNvPr>
          <p:cNvCxnSpPr>
            <a:cxnSpLocks/>
          </p:cNvCxnSpPr>
          <p:nvPr/>
        </p:nvCxnSpPr>
        <p:spPr>
          <a:xfrm>
            <a:off x="1490158" y="2493100"/>
            <a:ext cx="0" cy="938349"/>
          </a:xfrm>
          <a:prstGeom prst="line">
            <a:avLst/>
          </a:prstGeom>
          <a:noFill/>
          <a:ln w="28575">
            <a:solidFill>
              <a:srgbClr val="0000FF"/>
            </a:solidFill>
            <a:prstDash val="solid"/>
            <a:headEnd type="triangle"/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E792192-826F-7D7C-AC42-0315428C94B0}"/>
              </a:ext>
            </a:extLst>
          </p:cNvPr>
          <p:cNvSpPr txBox="1"/>
          <p:nvPr/>
        </p:nvSpPr>
        <p:spPr>
          <a:xfrm>
            <a:off x="589555" y="2195208"/>
            <a:ext cx="196558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h</a:t>
            </a:r>
            <a:r>
              <a:rPr lang="en-US" sz="2400" b="1" baseline="-25000" dirty="0">
                <a:solidFill>
                  <a:srgbClr val="FF0000"/>
                </a:solidFill>
              </a:rPr>
              <a:t>0</a:t>
            </a:r>
            <a:endParaRPr lang="LID4096" sz="2400" baseline="-25000" dirty="0">
              <a:solidFill>
                <a:srgbClr val="FF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D60BEEC-A324-DD2C-02C4-3D6677E0B8CE}"/>
              </a:ext>
            </a:extLst>
          </p:cNvPr>
          <p:cNvSpPr txBox="1"/>
          <p:nvPr/>
        </p:nvSpPr>
        <p:spPr>
          <a:xfrm>
            <a:off x="618194" y="3156308"/>
            <a:ext cx="196558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h</a:t>
            </a:r>
            <a:r>
              <a:rPr lang="en-US" sz="2400" b="1" baseline="-25000" dirty="0">
                <a:solidFill>
                  <a:srgbClr val="FF0000"/>
                </a:solidFill>
              </a:rPr>
              <a:t>1</a:t>
            </a:r>
            <a:endParaRPr lang="LID4096" sz="2400" baseline="-25000" dirty="0">
              <a:solidFill>
                <a:srgbClr val="FF000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78649C6-F5EC-91F2-CC76-D6C79427C241}"/>
              </a:ext>
            </a:extLst>
          </p:cNvPr>
          <p:cNvSpPr txBox="1"/>
          <p:nvPr/>
        </p:nvSpPr>
        <p:spPr>
          <a:xfrm>
            <a:off x="628371" y="4265840"/>
            <a:ext cx="196558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h</a:t>
            </a:r>
            <a:r>
              <a:rPr lang="en-US" sz="2400" b="1" baseline="-25000" dirty="0">
                <a:solidFill>
                  <a:srgbClr val="FF0000"/>
                </a:solidFill>
              </a:rPr>
              <a:t>2</a:t>
            </a:r>
            <a:endParaRPr lang="LID4096" sz="2400" baseline="-25000" dirty="0">
              <a:solidFill>
                <a:srgbClr val="FF0000"/>
              </a:solidFill>
            </a:endParaRPr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978A25EE-86C0-81C0-B256-97C3D3E1D529}"/>
              </a:ext>
            </a:extLst>
          </p:cNvPr>
          <p:cNvGrpSpPr>
            <a:grpSpLocks noChangeAspect="1"/>
          </p:cNvGrpSpPr>
          <p:nvPr/>
        </p:nvGrpSpPr>
        <p:grpSpPr>
          <a:xfrm>
            <a:off x="5420365" y="1786768"/>
            <a:ext cx="6169110" cy="4349630"/>
            <a:chOff x="3663703" y="3441752"/>
            <a:chExt cx="4806283" cy="3359098"/>
          </a:xfrm>
        </p:grpSpPr>
        <p:sp>
          <p:nvSpPr>
            <p:cNvPr id="84" name="Arrow: Right 83">
              <a:extLst>
                <a:ext uri="{FF2B5EF4-FFF2-40B4-BE49-F238E27FC236}">
                  <a16:creationId xmlns:a16="http://schemas.microsoft.com/office/drawing/2014/main" id="{4B22C9AC-592E-E3FE-C8BD-8CE8A852FC5E}"/>
                </a:ext>
              </a:extLst>
            </p:cNvPr>
            <p:cNvSpPr/>
            <p:nvPr/>
          </p:nvSpPr>
          <p:spPr>
            <a:xfrm rot="2064798">
              <a:off x="4760699" y="3756096"/>
              <a:ext cx="278764" cy="326277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BD0EECAB-698C-1A41-C489-5C4F2C3F01F6}"/>
                </a:ext>
              </a:extLst>
            </p:cNvPr>
            <p:cNvSpPr/>
            <p:nvPr/>
          </p:nvSpPr>
          <p:spPr>
            <a:xfrm>
              <a:off x="3663703" y="3441752"/>
              <a:ext cx="4806283" cy="335909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pic>
          <p:nvPicPr>
            <p:cNvPr id="86" name="Picture 85">
              <a:extLst>
                <a:ext uri="{FF2B5EF4-FFF2-40B4-BE49-F238E27FC236}">
                  <a16:creationId xmlns:a16="http://schemas.microsoft.com/office/drawing/2014/main" id="{0E678976-4799-98E4-29CB-CEDC687160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770738" y="3494442"/>
              <a:ext cx="4607477" cy="3220614"/>
            </a:xfrm>
            <a:prstGeom prst="rect">
              <a:avLst/>
            </a:prstGeom>
          </p:spPr>
        </p:pic>
        <p:sp>
          <p:nvSpPr>
            <p:cNvPr id="87" name="Arrow: Right 86">
              <a:extLst>
                <a:ext uri="{FF2B5EF4-FFF2-40B4-BE49-F238E27FC236}">
                  <a16:creationId xmlns:a16="http://schemas.microsoft.com/office/drawing/2014/main" id="{AB615E67-0562-DCDF-575F-517DBC32C7FE}"/>
                </a:ext>
              </a:extLst>
            </p:cNvPr>
            <p:cNvSpPr/>
            <p:nvPr/>
          </p:nvSpPr>
          <p:spPr>
            <a:xfrm rot="9344133">
              <a:off x="7725233" y="5303942"/>
              <a:ext cx="278764" cy="326277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88" name="Arrow: Right 87">
              <a:extLst>
                <a:ext uri="{FF2B5EF4-FFF2-40B4-BE49-F238E27FC236}">
                  <a16:creationId xmlns:a16="http://schemas.microsoft.com/office/drawing/2014/main" id="{D2AD8EF4-B2D3-1124-8078-1CDFDB28F82A}"/>
                </a:ext>
              </a:extLst>
            </p:cNvPr>
            <p:cNvSpPr/>
            <p:nvPr/>
          </p:nvSpPr>
          <p:spPr>
            <a:xfrm rot="9344133">
              <a:off x="7725231" y="5786077"/>
              <a:ext cx="278764" cy="326277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8D87C114-E42D-8510-A031-E0C8F014F1FD}"/>
                </a:ext>
              </a:extLst>
            </p:cNvPr>
            <p:cNvSpPr/>
            <p:nvPr/>
          </p:nvSpPr>
          <p:spPr>
            <a:xfrm>
              <a:off x="4389030" y="6155221"/>
              <a:ext cx="258500" cy="276225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888DF7E9-7F9F-2B1D-C706-206DA5C6080F}"/>
                </a:ext>
              </a:extLst>
            </p:cNvPr>
            <p:cNvSpPr/>
            <p:nvPr/>
          </p:nvSpPr>
          <p:spPr>
            <a:xfrm>
              <a:off x="5061904" y="6155221"/>
              <a:ext cx="258500" cy="276225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91" name="TextBox 4">
              <a:extLst>
                <a:ext uri="{FF2B5EF4-FFF2-40B4-BE49-F238E27FC236}">
                  <a16:creationId xmlns:a16="http://schemas.microsoft.com/office/drawing/2014/main" id="{EBDBEB58-56EC-3B4B-1C5A-AEF6FC19777B}"/>
                </a:ext>
              </a:extLst>
            </p:cNvPr>
            <p:cNvSpPr txBox="1"/>
            <p:nvPr/>
          </p:nvSpPr>
          <p:spPr>
            <a:xfrm>
              <a:off x="6418902" y="3541276"/>
              <a:ext cx="897918" cy="468946"/>
            </a:xfrm>
            <a:prstGeom prst="rect">
              <a:avLst/>
            </a:prstGeom>
            <a:solidFill>
              <a:schemeClr val="bg1"/>
            </a:solidFill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lIns="0" tIns="0" rIns="0" bIns="0" rtlCol="0" anchor="t">
              <a:noAutofit/>
            </a:bodyPr>
            <a:lstStyle>
              <a:lvl1pPr marL="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2500" b="1" dirty="0">
                  <a:solidFill>
                    <a:srgbClr val="0000FF"/>
                  </a:solidFill>
                </a:rPr>
                <a:t>Q(m</a:t>
              </a:r>
              <a:r>
                <a:rPr lang="en-GB" sz="2500" b="1" baseline="30000" dirty="0">
                  <a:solidFill>
                    <a:srgbClr val="0000FF"/>
                  </a:solidFill>
                </a:rPr>
                <a:t>3</a:t>
              </a:r>
              <a:r>
                <a:rPr lang="en-GB" sz="2500" b="1" dirty="0">
                  <a:solidFill>
                    <a:srgbClr val="0000FF"/>
                  </a:solidFill>
                </a:rPr>
                <a:t>/d)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803104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C4632E-572C-D3C3-FD11-DB2E864845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11">
                <a:extLst>
                  <a:ext uri="{FF2B5EF4-FFF2-40B4-BE49-F238E27FC236}">
                    <a16:creationId xmlns:a16="http://schemas.microsoft.com/office/drawing/2014/main" id="{4983FDF7-5F0D-2889-3FCA-4E1B9425B73A}"/>
                  </a:ext>
                </a:extLst>
              </p:cNvPr>
              <p:cNvSpPr txBox="1"/>
              <p:nvPr/>
            </p:nvSpPr>
            <p:spPr>
              <a:xfrm>
                <a:off x="254172" y="4356800"/>
                <a:ext cx="2561047" cy="85307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pt-BR" sz="3200" b="0" dirty="0">
                    <a:solidFill>
                      <a:srgbClr val="FF0000"/>
                    </a:solidFill>
                  </a:rPr>
                  <a:t>S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pt-BR" sz="3200" b="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pt-BR" sz="3200" i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Q</m:t>
                        </m:r>
                      </m:num>
                      <m:den>
                        <m:r>
                          <a:rPr lang="pt-BR" sz="3200" b="0" i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m:rPr>
                            <m:sty m:val="p"/>
                          </m:rPr>
                          <a:rPr lang="pt-BR" sz="3200" b="0" i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π</m:t>
                        </m:r>
                        <m:r>
                          <m:rPr>
                            <m:sty m:val="p"/>
                          </m:rPr>
                          <a:rPr lang="pt-BR" sz="3200" b="0" i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</m:den>
                    </m:f>
                    <m:r>
                      <m:rPr>
                        <m:sty m:val="p"/>
                      </m:rPr>
                      <a:rPr lang="pt-BR" sz="3200" b="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W</m:t>
                    </m:r>
                    <m:r>
                      <a:rPr lang="pt-BR" sz="3200" b="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pt-BR" sz="3200" b="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u</m:t>
                    </m:r>
                    <m:r>
                      <a:rPr lang="pt-BR" sz="3200" b="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LID4096" sz="3200" dirty="0"/>
              </a:p>
            </p:txBody>
          </p:sp>
        </mc:Choice>
        <mc:Fallback xmlns="">
          <p:sp>
            <p:nvSpPr>
              <p:cNvPr id="48" name="TextBox 11">
                <a:extLst>
                  <a:ext uri="{FF2B5EF4-FFF2-40B4-BE49-F238E27FC236}">
                    <a16:creationId xmlns:a16="http://schemas.microsoft.com/office/drawing/2014/main" id="{4983FDF7-5F0D-2889-3FCA-4E1B9425B7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172" y="4356800"/>
                <a:ext cx="2561047" cy="853074"/>
              </a:xfrm>
              <a:prstGeom prst="rect">
                <a:avLst/>
              </a:prstGeom>
              <a:blipFill>
                <a:blip r:embed="rId2"/>
                <a:stretch>
                  <a:fillRect l="-9762" t="-714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006AE867-CA07-1B49-07DA-4E12B767E9FA}"/>
              </a:ext>
            </a:extLst>
          </p:cNvPr>
          <p:cNvSpPr txBox="1"/>
          <p:nvPr/>
        </p:nvSpPr>
        <p:spPr>
          <a:xfrm>
            <a:off x="0" y="6070863"/>
            <a:ext cx="3595622" cy="78713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anchor="ctr" anchorCtr="0">
            <a:noAutofit/>
          </a:bodyPr>
          <a:lstStyle>
            <a:defPPr>
              <a:defRPr lang="LID4096"/>
            </a:defPPr>
            <a:lvl1pPr algn="ctr">
              <a:defRPr sz="2800" b="1">
                <a:solidFill>
                  <a:srgbClr val="0000FF"/>
                </a:solidFill>
              </a:defRPr>
            </a:lvl1pPr>
          </a:lstStyle>
          <a:p>
            <a:r>
              <a:rPr lang="pt-BR" sz="2400" dirty="0"/>
              <a:t>Cooper &amp; Jakob, 1946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8511995-88EA-D3BD-CBE0-F56E0049AF36}"/>
              </a:ext>
            </a:extLst>
          </p:cNvPr>
          <p:cNvGrpSpPr/>
          <p:nvPr/>
        </p:nvGrpSpPr>
        <p:grpSpPr>
          <a:xfrm>
            <a:off x="284643" y="5217789"/>
            <a:ext cx="3847978" cy="705578"/>
            <a:chOff x="8694377" y="5014543"/>
            <a:chExt cx="3847978" cy="70557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DA559094-2892-4F02-81B6-E3A57EA7915D}"/>
                    </a:ext>
                  </a:extLst>
                </p:cNvPr>
                <p:cNvSpPr txBox="1"/>
                <p:nvPr/>
              </p:nvSpPr>
              <p:spPr>
                <a:xfrm>
                  <a:off x="8694377" y="5040670"/>
                  <a:ext cx="1379095" cy="62311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pt-BR" sz="280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</m:oMath>
                  </a14:m>
                  <a:r>
                    <a:rPr lang="pt-BR" sz="2800" b="0" dirty="0">
                      <a:solidFill>
                        <a:srgbClr val="FF0000"/>
                      </a:solidFill>
                    </a:rPr>
                    <a:t> =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pt-BR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pt-BR" sz="280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Q</m:t>
                          </m:r>
                        </m:num>
                        <m:den>
                          <m:r>
                            <a:rPr lang="pt-BR" sz="28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m:rPr>
                              <m:sty m:val="p"/>
                            </m:rPr>
                            <a:rPr lang="pt-BR" sz="28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π</m:t>
                          </m:r>
                          <m:r>
                            <m:rPr>
                              <m:sty m:val="p"/>
                            </m:rPr>
                            <a:rPr lang="pt-BR" sz="28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den>
                      </m:f>
                      <m:r>
                        <m:rPr>
                          <m:sty m:val="p"/>
                        </m:rPr>
                        <a:rPr lang="pt-BR" sz="2800" b="0" i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ln</m:t>
                      </m:r>
                    </m:oMath>
                  </a14:m>
                  <a:endParaRPr lang="LID4096" sz="2800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DA559094-2892-4F02-81B6-E3A57EA7915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94377" y="5040670"/>
                  <a:ext cx="1379095" cy="623119"/>
                </a:xfrm>
                <a:prstGeom prst="rect">
                  <a:avLst/>
                </a:prstGeom>
                <a:blipFill>
                  <a:blip r:embed="rId3"/>
                  <a:stretch>
                    <a:fillRect b="-21569"/>
                  </a:stretch>
                </a:blipFill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1F88CE7C-5B7A-F12C-FDD1-CBE59156493F}"/>
                    </a:ext>
                  </a:extLst>
                </p:cNvPr>
                <p:cNvSpPr txBox="1"/>
                <p:nvPr/>
              </p:nvSpPr>
              <p:spPr>
                <a:xfrm>
                  <a:off x="10100853" y="5014543"/>
                  <a:ext cx="2441502" cy="70557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pt-BR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pt-BR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pt-BR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pt-BR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𝟓𝟕𝟕𝟐</m:t>
                            </m:r>
                            <m:r>
                              <a:rPr lang="pt-BR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pt-BR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𝒍𝒏</m:t>
                            </m:r>
                            <m:f>
                              <m:fPr>
                                <m:ctrlPr>
                                  <a:rPr lang="pt-BR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pt-BR" sz="20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pt-BR" sz="20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  <m:sup>
                                    <m:r>
                                      <a:rPr lang="pt-BR" sz="20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p>
                                </m:sSup>
                                <m:r>
                                  <a:rPr lang="pt-BR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𝑺</m:t>
                                </m:r>
                              </m:num>
                              <m:den>
                                <m:r>
                                  <a:rPr lang="pt-BR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𝟒</m:t>
                                </m:r>
                                <m:r>
                                  <a:rPr lang="pt-BR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𝑻𝒕</m:t>
                                </m:r>
                              </m:den>
                            </m:f>
                          </m:e>
                        </m:d>
                      </m:oMath>
                    </m:oMathPara>
                  </a14:m>
                  <a:endParaRPr lang="LID4096" b="1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1F88CE7C-5B7A-F12C-FDD1-CBE59156493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00853" y="5014543"/>
                  <a:ext cx="2441502" cy="705578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CA6C3CD-D24B-1230-D3C2-1994046F1062}"/>
              </a:ext>
            </a:extLst>
          </p:cNvPr>
          <p:cNvGrpSpPr/>
          <p:nvPr/>
        </p:nvGrpSpPr>
        <p:grpSpPr>
          <a:xfrm>
            <a:off x="1486289" y="4303871"/>
            <a:ext cx="579798" cy="853074"/>
            <a:chOff x="1472239" y="3632886"/>
            <a:chExt cx="579798" cy="763153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E40A6FB2-8D81-81FD-31EC-796E41F928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72239" y="3632886"/>
              <a:ext cx="386532" cy="736688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1B26A51-8FBB-12E6-3845-2AE83EFF67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65505" y="3659351"/>
              <a:ext cx="386532" cy="736688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349AE99-0211-8D4C-D397-887FDCF2FFFB}"/>
              </a:ext>
            </a:extLst>
          </p:cNvPr>
          <p:cNvGrpSpPr>
            <a:grpSpLocks noChangeAspect="1"/>
          </p:cNvGrpSpPr>
          <p:nvPr/>
        </p:nvGrpSpPr>
        <p:grpSpPr>
          <a:xfrm>
            <a:off x="250338" y="124298"/>
            <a:ext cx="6052089" cy="3659342"/>
            <a:chOff x="142874" y="880672"/>
            <a:chExt cx="6924154" cy="4186628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8F870ABA-0FFD-5A9F-20B5-2BE7F346409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2874" y="880672"/>
              <a:ext cx="3232323" cy="4186628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5BCB3A37-B558-A6B7-D1ED-2CC1C1CBFC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0720"/>
            <a:stretch/>
          </p:blipFill>
          <p:spPr>
            <a:xfrm>
              <a:off x="3809478" y="899955"/>
              <a:ext cx="3257550" cy="613798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5C712ED-4477-2BDA-CC7F-A964A80CB78C}"/>
              </a:ext>
            </a:extLst>
          </p:cNvPr>
          <p:cNvGrpSpPr>
            <a:grpSpLocks noChangeAspect="1"/>
          </p:cNvGrpSpPr>
          <p:nvPr/>
        </p:nvGrpSpPr>
        <p:grpSpPr>
          <a:xfrm>
            <a:off x="3468892" y="772889"/>
            <a:ext cx="2825227" cy="1842222"/>
            <a:chOff x="3390440" y="3118736"/>
            <a:chExt cx="5661049" cy="3691351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540F328-F35D-69B0-256D-843851646D53}"/>
                </a:ext>
              </a:extLst>
            </p:cNvPr>
            <p:cNvSpPr/>
            <p:nvPr/>
          </p:nvSpPr>
          <p:spPr>
            <a:xfrm>
              <a:off x="3390440" y="3118736"/>
              <a:ext cx="5661049" cy="369135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130A42C6-99E4-B446-8206-2426FE394EF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b="4328"/>
            <a:stretch/>
          </p:blipFill>
          <p:spPr>
            <a:xfrm>
              <a:off x="3496015" y="3205171"/>
              <a:ext cx="5454488" cy="3493645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03E5B9D-D562-6BE2-39C2-0176B177DEF8}"/>
              </a:ext>
            </a:extLst>
          </p:cNvPr>
          <p:cNvGrpSpPr/>
          <p:nvPr/>
        </p:nvGrpSpPr>
        <p:grpSpPr>
          <a:xfrm>
            <a:off x="5582194" y="2833035"/>
            <a:ext cx="5908650" cy="3921078"/>
            <a:chOff x="5582194" y="2833035"/>
            <a:chExt cx="5908650" cy="3921078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A6B16901-92AC-7471-FA89-6427BF3222FE}"/>
                </a:ext>
              </a:extLst>
            </p:cNvPr>
            <p:cNvGrpSpPr/>
            <p:nvPr/>
          </p:nvGrpSpPr>
          <p:grpSpPr>
            <a:xfrm>
              <a:off x="5800817" y="2991780"/>
              <a:ext cx="5562296" cy="3762333"/>
              <a:chOff x="5665790" y="2904778"/>
              <a:chExt cx="5562296" cy="3762333"/>
            </a:xfrm>
          </p:grpSpPr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BF5E1C2E-4DB7-B342-FA99-876B97BFEA4E}"/>
                  </a:ext>
                </a:extLst>
              </p:cNvPr>
              <p:cNvGrpSpPr/>
              <p:nvPr/>
            </p:nvGrpSpPr>
            <p:grpSpPr>
              <a:xfrm>
                <a:off x="6130014" y="2904778"/>
                <a:ext cx="5098072" cy="3762333"/>
                <a:chOff x="3713198" y="4107053"/>
                <a:chExt cx="4008179" cy="2610286"/>
              </a:xfrm>
            </p:grpSpPr>
            <p:pic>
              <p:nvPicPr>
                <p:cNvPr id="26" name="Picture 25">
                  <a:extLst>
                    <a:ext uri="{FF2B5EF4-FFF2-40B4-BE49-F238E27FC236}">
                      <a16:creationId xmlns:a16="http://schemas.microsoft.com/office/drawing/2014/main" id="{9FC1E077-B51C-5E05-5164-AB4C0233DD5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8"/>
                <a:srcRect b="2599"/>
                <a:stretch/>
              </p:blipFill>
              <p:spPr>
                <a:xfrm>
                  <a:off x="3858384" y="4107053"/>
                  <a:ext cx="3862993" cy="2500150"/>
                </a:xfrm>
                <a:prstGeom prst="rect">
                  <a:avLst/>
                </a:prstGeom>
              </p:spPr>
            </p:pic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4C7C9A2A-5FE0-AE1A-9CBF-CE2FE94C8D04}"/>
                    </a:ext>
                  </a:extLst>
                </p:cNvPr>
                <p:cNvSpPr txBox="1"/>
                <p:nvPr/>
              </p:nvSpPr>
              <p:spPr>
                <a:xfrm rot="16200000">
                  <a:off x="2707347" y="5421114"/>
                  <a:ext cx="2302076" cy="290374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pt-BR" dirty="0">
                      <a:solidFill>
                        <a:srgbClr val="FF0000"/>
                      </a:solidFill>
                    </a:rPr>
                    <a:t>Rebaixamento</a:t>
                  </a:r>
                  <a:endParaRPr lang="LID4096" dirty="0">
                    <a:solidFill>
                      <a:srgbClr val="FF0000"/>
                    </a:solidFill>
                  </a:endParaRPr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TextBox 11">
                    <a:extLst>
                      <a:ext uri="{FF2B5EF4-FFF2-40B4-BE49-F238E27FC236}">
                        <a16:creationId xmlns:a16="http://schemas.microsoft.com/office/drawing/2014/main" id="{10186FAC-06C6-B77D-BE48-E53CB4876067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5082053" y="3940021"/>
                    <a:ext cx="1631697" cy="464224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noAutofit/>
                  </a:bodyPr>
                  <a:lstStyle>
                    <a:lvl1pPr marL="0" indent="0">
                      <a:defRPr sz="1100"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r>
                      <a:rPr lang="pt-BR" sz="2400" b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S =</a:t>
                    </a:r>
                    <a14:m>
                      <m:oMath xmlns:m="http://schemas.openxmlformats.org/officeDocument/2006/math">
                        <m:d>
                          <m:dPr>
                            <m:ctrlPr>
                              <a:rPr lang="en-US" sz="24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1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sz="2400" b="1" i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𝐡</m:t>
                                </m:r>
                              </m:e>
                              <m:sub>
                                <m:r>
                                  <a:rPr lang="pt-BR" sz="2400" b="1" i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𝟎</m:t>
                                </m:r>
                              </m:sub>
                            </m:sSub>
                            <m:r>
                              <a:rPr lang="en-US" sz="2400" b="1" i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pt-BR" sz="2400" b="1" i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𝐡</m:t>
                            </m:r>
                          </m:e>
                        </m:d>
                      </m:oMath>
                    </a14:m>
                    <a:endParaRPr lang="LID4096" sz="2400" b="1" dirty="0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7" name="TextBox 11">
                    <a:extLst>
                      <a:ext uri="{FF2B5EF4-FFF2-40B4-BE49-F238E27FC236}">
                        <a16:creationId xmlns:a16="http://schemas.microsoft.com/office/drawing/2014/main" id="{10186FAC-06C6-B77D-BE48-E53CB487606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6200000">
                    <a:off x="5082053" y="3940021"/>
                    <a:ext cx="1631697" cy="464224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l="-21053" r="-18421" b="-11194"/>
                    </a:stretch>
                  </a:blipFill>
                </p:spPr>
                <p:txBody>
                  <a:bodyPr/>
                  <a:lstStyle/>
                  <a:p>
                    <a:r>
                      <a:rPr lang="LID4096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1CECE87-2C45-814B-65B8-7DAB53FF032A}"/>
                </a:ext>
              </a:extLst>
            </p:cNvPr>
            <p:cNvSpPr/>
            <p:nvPr/>
          </p:nvSpPr>
          <p:spPr>
            <a:xfrm>
              <a:off x="5582194" y="2833035"/>
              <a:ext cx="5908650" cy="388381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C03872B-33A6-54BC-A1F5-ACEAD7B5979F}"/>
              </a:ext>
            </a:extLst>
          </p:cNvPr>
          <p:cNvGrpSpPr>
            <a:grpSpLocks noChangeAspect="1"/>
          </p:cNvGrpSpPr>
          <p:nvPr/>
        </p:nvGrpSpPr>
        <p:grpSpPr>
          <a:xfrm>
            <a:off x="7971813" y="133173"/>
            <a:ext cx="4088383" cy="2612570"/>
            <a:chOff x="4150332" y="0"/>
            <a:chExt cx="8040492" cy="5138057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017ABCD6-E29E-CB4D-7D8B-DAC2531CBFF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150332" y="0"/>
              <a:ext cx="8040492" cy="5138057"/>
              <a:chOff x="6462332" y="0"/>
              <a:chExt cx="5728491" cy="3660636"/>
            </a:xfrm>
          </p:grpSpPr>
          <p:pic>
            <p:nvPicPr>
              <p:cNvPr id="40" name="Picture 39">
                <a:extLst>
                  <a:ext uri="{FF2B5EF4-FFF2-40B4-BE49-F238E27FC236}">
                    <a16:creationId xmlns:a16="http://schemas.microsoft.com/office/drawing/2014/main" id="{51CA1C7E-D58D-ABC8-D393-AF262873ABE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/>
              <a:srcRect l="363" b="1268"/>
              <a:stretch/>
            </p:blipFill>
            <p:spPr>
              <a:xfrm>
                <a:off x="6462332" y="0"/>
                <a:ext cx="5728491" cy="3660636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963CECEF-F082-63B3-446A-CF115B6C15CE}"/>
                  </a:ext>
                </a:extLst>
              </p:cNvPr>
              <p:cNvSpPr/>
              <p:nvPr/>
            </p:nvSpPr>
            <p:spPr>
              <a:xfrm>
                <a:off x="7134225" y="1475667"/>
                <a:ext cx="1826551" cy="1753308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 sz="1050"/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21E8FD9E-042B-74E8-D5DD-6306FDC549B7}"/>
                  </a:ext>
                </a:extLst>
              </p:cNvPr>
              <p:cNvSpPr/>
              <p:nvPr/>
            </p:nvSpPr>
            <p:spPr>
              <a:xfrm>
                <a:off x="9895537" y="1475667"/>
                <a:ext cx="2065690" cy="1753308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 sz="1050"/>
              </a:p>
            </p:txBody>
          </p:sp>
        </p:grp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5176B9D2-E926-403A-5F75-AABF0D4C2A2C}"/>
                </a:ext>
              </a:extLst>
            </p:cNvPr>
            <p:cNvSpPr txBox="1"/>
            <p:nvPr/>
          </p:nvSpPr>
          <p:spPr>
            <a:xfrm>
              <a:off x="6822189" y="2514599"/>
              <a:ext cx="664054" cy="361406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lIns="0" tIns="0" rIns="0" bIns="0" rtlCol="0" anchor="ctr" anchorCtr="0">
              <a:noAutofit/>
            </a:bodyPr>
            <a:lstStyle>
              <a:lvl1pPr marL="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GB" sz="1400" b="1" dirty="0"/>
                <a:t>01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422FC7AA-3E7A-E8DD-B399-354D8791E02A}"/>
              </a:ext>
            </a:extLst>
          </p:cNvPr>
          <p:cNvGrpSpPr/>
          <p:nvPr/>
        </p:nvGrpSpPr>
        <p:grpSpPr>
          <a:xfrm>
            <a:off x="4293327" y="2745743"/>
            <a:ext cx="668192" cy="990004"/>
            <a:chOff x="4293327" y="2745743"/>
            <a:chExt cx="668192" cy="990004"/>
          </a:xfrm>
        </p:grpSpPr>
        <p:sp>
          <p:nvSpPr>
            <p:cNvPr id="28" name="Arrow: Down 27">
              <a:extLst>
                <a:ext uri="{FF2B5EF4-FFF2-40B4-BE49-F238E27FC236}">
                  <a16:creationId xmlns:a16="http://schemas.microsoft.com/office/drawing/2014/main" id="{81EE5B8E-A7F5-2972-0AF4-0CB9E33A5BE9}"/>
                </a:ext>
              </a:extLst>
            </p:cNvPr>
            <p:cNvSpPr/>
            <p:nvPr/>
          </p:nvSpPr>
          <p:spPr>
            <a:xfrm flipV="1">
              <a:off x="4293327" y="2745743"/>
              <a:ext cx="165462" cy="537388"/>
            </a:xfrm>
            <a:prstGeom prst="down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29" name="Arrow: Down 28">
              <a:extLst>
                <a:ext uri="{FF2B5EF4-FFF2-40B4-BE49-F238E27FC236}">
                  <a16:creationId xmlns:a16="http://schemas.microsoft.com/office/drawing/2014/main" id="{EE809FD3-2A02-40A6-05EA-D4CF19977F55}"/>
                </a:ext>
              </a:extLst>
            </p:cNvPr>
            <p:cNvSpPr/>
            <p:nvPr/>
          </p:nvSpPr>
          <p:spPr>
            <a:xfrm flipV="1">
              <a:off x="4796057" y="2745743"/>
              <a:ext cx="165462" cy="537388"/>
            </a:xfrm>
            <a:prstGeom prst="down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6DAA578E-246C-38AB-6E22-17D84EB89A94}"/>
                </a:ext>
              </a:extLst>
            </p:cNvPr>
            <p:cNvGrpSpPr/>
            <p:nvPr/>
          </p:nvGrpSpPr>
          <p:grpSpPr>
            <a:xfrm>
              <a:off x="4345434" y="3413763"/>
              <a:ext cx="616085" cy="321984"/>
              <a:chOff x="4179972" y="3374341"/>
              <a:chExt cx="1035889" cy="361406"/>
            </a:xfrm>
          </p:grpSpPr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5ED4BB1C-21D0-632F-5632-B045272999B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79972" y="3604809"/>
                <a:ext cx="1035889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3" name="TextBox 4">
                <a:extLst>
                  <a:ext uri="{FF2B5EF4-FFF2-40B4-BE49-F238E27FC236}">
                    <a16:creationId xmlns:a16="http://schemas.microsoft.com/office/drawing/2014/main" id="{48F9C6AA-A46F-F768-1FEC-18727EEA8740}"/>
                  </a:ext>
                </a:extLst>
              </p:cNvPr>
              <p:cNvSpPr txBox="1"/>
              <p:nvPr/>
            </p:nvSpPr>
            <p:spPr>
              <a:xfrm>
                <a:off x="4429887" y="3374341"/>
                <a:ext cx="527084" cy="361406"/>
              </a:xfrm>
              <a:prstGeom prst="rect">
                <a:avLst/>
              </a:prstGeom>
              <a:solidFill>
                <a:srgbClr val="FFFF00"/>
              </a:solidFill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0" tIns="0" rIns="0" bIns="0" rtlCol="0" anchor="ctr" anchorCtr="0">
                <a:noAutofit/>
              </a:bodyPr>
              <a:lstStyle>
                <a:lvl1pPr marL="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GB" sz="2000" b="1" dirty="0"/>
                  <a:t>R</a:t>
                </a:r>
              </a:p>
            </p:txBody>
          </p:sp>
        </p:grpSp>
      </p:grpSp>
      <p:sp>
        <p:nvSpPr>
          <p:cNvPr id="46" name="TextBox 4">
            <a:extLst>
              <a:ext uri="{FF2B5EF4-FFF2-40B4-BE49-F238E27FC236}">
                <a16:creationId xmlns:a16="http://schemas.microsoft.com/office/drawing/2014/main" id="{3B6C5B08-9A3F-00C6-7C2C-91FF81CD6EFF}"/>
              </a:ext>
            </a:extLst>
          </p:cNvPr>
          <p:cNvSpPr txBox="1"/>
          <p:nvPr/>
        </p:nvSpPr>
        <p:spPr>
          <a:xfrm>
            <a:off x="11883728" y="-1"/>
            <a:ext cx="308271" cy="278063"/>
          </a:xfrm>
          <a:prstGeom prst="rect">
            <a:avLst/>
          </a:prstGeom>
          <a:solidFill>
            <a:srgbClr val="00B0F0"/>
          </a:solid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lIns="0" tIns="0" rIns="0" bIns="0" rtlCol="0" anchor="ctr" anchorCtr="0">
            <a:no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400" b="1">
                <a:solidFill>
                  <a:schemeClr val="bg1"/>
                </a:solidFill>
                <a:latin typeface="Calibri BOLD" panose="020F0702030404030204" pitchFamily="34" charset="0"/>
                <a:cs typeface="Calibri BOLD" panose="020F0702030404030204" pitchFamily="34" charset="0"/>
              </a:rPr>
              <a:t>3</a:t>
            </a:r>
            <a:endParaRPr lang="en-GB" sz="2400" b="1" baseline="-25000" dirty="0">
              <a:solidFill>
                <a:schemeClr val="bg1"/>
              </a:solidFill>
              <a:latin typeface="Calibri BOLD" panose="020F0702030404030204" pitchFamily="34" charset="0"/>
              <a:cs typeface="Calibri BOLD" panose="020F0702030404030204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A86D7AB-1857-CBD5-1A82-51996FDB084F}"/>
              </a:ext>
            </a:extLst>
          </p:cNvPr>
          <p:cNvSpPr txBox="1"/>
          <p:nvPr/>
        </p:nvSpPr>
        <p:spPr>
          <a:xfrm>
            <a:off x="2272694" y="4147025"/>
            <a:ext cx="119619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solidFill>
                  <a:srgbClr val="FF0000"/>
                </a:solidFill>
              </a:rPr>
              <a:t>Simplifica</a:t>
            </a:r>
            <a:endParaRPr lang="LID4096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21582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BFDCFB-4BA2-76F3-325D-B97643C997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9888B799-B125-5E56-5D9B-EA6256BE8C74}"/>
              </a:ext>
            </a:extLst>
          </p:cNvPr>
          <p:cNvSpPr txBox="1"/>
          <p:nvPr/>
        </p:nvSpPr>
        <p:spPr>
          <a:xfrm>
            <a:off x="162271" y="6215607"/>
            <a:ext cx="3341180" cy="4616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>
            <a:defPPr>
              <a:defRPr lang="LID4096"/>
            </a:defPPr>
            <a:lvl1pPr algn="ctr">
              <a:defRPr sz="2800" b="1">
                <a:solidFill>
                  <a:srgbClr val="0000FF"/>
                </a:solidFill>
              </a:defRPr>
            </a:lvl1pPr>
          </a:lstStyle>
          <a:p>
            <a:r>
              <a:rPr lang="pt-BR" sz="2400" dirty="0"/>
              <a:t>Cooper &amp; Jakob, 1946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3BC169C-8372-5506-1548-7CCBA8A9B3E7}"/>
              </a:ext>
            </a:extLst>
          </p:cNvPr>
          <p:cNvGrpSpPr/>
          <p:nvPr/>
        </p:nvGrpSpPr>
        <p:grpSpPr>
          <a:xfrm>
            <a:off x="8817327" y="4142783"/>
            <a:ext cx="2895571" cy="2303656"/>
            <a:chOff x="4236666" y="3103359"/>
            <a:chExt cx="2895571" cy="230365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10">
                  <a:extLst>
                    <a:ext uri="{FF2B5EF4-FFF2-40B4-BE49-F238E27FC236}">
                      <a16:creationId xmlns:a16="http://schemas.microsoft.com/office/drawing/2014/main" id="{F744844D-BBD8-8BAC-AD4C-8A51318DAE04}"/>
                    </a:ext>
                  </a:extLst>
                </p:cNvPr>
                <p:cNvSpPr txBox="1"/>
                <p:nvPr/>
              </p:nvSpPr>
              <p:spPr>
                <a:xfrm>
                  <a:off x="5882433" y="3848488"/>
                  <a:ext cx="1249804" cy="85307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noAutofit/>
                </a:bodyPr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14:m>
                    <m:oMath xmlns:m="http://schemas.openxmlformats.org/officeDocument/2006/math">
                      <m:r>
                        <a:rPr lang="pt-BR" sz="3500" b="0" i="1">
                          <a:latin typeface="Cambria Math" panose="02040503050406030204" pitchFamily="18" charset="0"/>
                        </a:rPr>
                        <m:t>𝑢</m:t>
                      </m:r>
                    </m:oMath>
                  </a14:m>
                  <a:r>
                    <a:rPr lang="pt-BR" sz="3500" b="0" dirty="0"/>
                    <a:t>=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pt-BR" sz="3500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pt-BR" sz="35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3500" b="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pt-BR" sz="3500" b="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pt-BR" sz="35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num>
                        <m:den>
                          <m:r>
                            <a:rPr lang="pt-BR" sz="35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pt-BR" sz="35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𝑇𝑡</m:t>
                          </m:r>
                        </m:den>
                      </m:f>
                    </m:oMath>
                  </a14:m>
                  <a:endParaRPr lang="LID4096" sz="3500" dirty="0"/>
                </a:p>
              </p:txBody>
            </p:sp>
          </mc:Choice>
          <mc:Fallback xmlns="">
            <p:sp>
              <p:nvSpPr>
                <p:cNvPr id="7" name="TextBox 10">
                  <a:extLst>
                    <a:ext uri="{FF2B5EF4-FFF2-40B4-BE49-F238E27FC236}">
                      <a16:creationId xmlns:a16="http://schemas.microsoft.com/office/drawing/2014/main" id="{EF408F2C-B939-6D9E-46DE-E8C0B342191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82433" y="3848488"/>
                  <a:ext cx="1249804" cy="853074"/>
                </a:xfrm>
                <a:prstGeom prst="rect">
                  <a:avLst/>
                </a:prstGeom>
                <a:blipFill>
                  <a:blip r:embed="rId2"/>
                  <a:stretch>
                    <a:fillRect b="-16429"/>
                  </a:stretch>
                </a:blipFill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3C362D7B-C8C6-6D26-61CE-581C9E332047}"/>
                </a:ext>
              </a:extLst>
            </p:cNvPr>
            <p:cNvGrpSpPr/>
            <p:nvPr/>
          </p:nvGrpSpPr>
          <p:grpSpPr>
            <a:xfrm>
              <a:off x="4236666" y="3103359"/>
              <a:ext cx="2561047" cy="2303656"/>
              <a:chOff x="4163701" y="2186550"/>
              <a:chExt cx="2561047" cy="230365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TextBox 11">
                    <a:extLst>
                      <a:ext uri="{FF2B5EF4-FFF2-40B4-BE49-F238E27FC236}">
                        <a16:creationId xmlns:a16="http://schemas.microsoft.com/office/drawing/2014/main" id="{662996B5-6369-3797-954A-40E16ABA5620}"/>
                      </a:ext>
                    </a:extLst>
                  </p:cNvPr>
                  <p:cNvSpPr txBox="1"/>
                  <p:nvPr/>
                </p:nvSpPr>
                <p:spPr>
                  <a:xfrm>
                    <a:off x="4163701" y="2186550"/>
                    <a:ext cx="2561047" cy="853074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noAutofit/>
                  </a:bodyPr>
                  <a:lstStyle>
                    <a:lvl1pPr marL="0" indent="0">
                      <a:defRPr sz="1100"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r>
                      <a:rPr lang="pt-BR" sz="3500" b="0" dirty="0">
                        <a:solidFill>
                          <a:srgbClr val="0000FF"/>
                        </a:solidFill>
                      </a:rPr>
                      <a:t>s = </a:t>
                    </a:r>
                    <a14:m>
                      <m:oMath xmlns:m="http://schemas.openxmlformats.org/officeDocument/2006/math">
                        <m:f>
                          <m:fPr>
                            <m:ctrlPr>
                              <a:rPr lang="pt-BR" sz="3500" b="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pt-BR" sz="35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num>
                          <m:den>
                            <m:r>
                              <a:rPr lang="pt-BR" sz="3500" b="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pt-BR" sz="3500" b="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pt-BR" sz="3500" b="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den>
                        </m:f>
                        <m:r>
                          <a:rPr lang="pt-BR" sz="3500" b="0" i="1" strike="dblStrike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  <m:r>
                          <a:rPr lang="pt-BR" sz="3500" b="0" i="1" strike="dblStrike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pt-BR" sz="3500" b="0" i="1" strike="dblStrike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r>
                          <a:rPr lang="pt-BR" sz="3500" b="0" i="1" strike="dblStrike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a14:m>
                    <a:endParaRPr lang="LID4096" sz="3500" strike="dblStrike" dirty="0"/>
                  </a:p>
                </p:txBody>
              </p:sp>
            </mc:Choice>
            <mc:Fallback xmlns="">
              <p:sp>
                <p:nvSpPr>
                  <p:cNvPr id="17" name="TextBox 11">
                    <a:extLst>
                      <a:ext uri="{FF2B5EF4-FFF2-40B4-BE49-F238E27FC236}">
                        <a16:creationId xmlns:a16="http://schemas.microsoft.com/office/drawing/2014/main" id="{7D1A95CE-1980-7197-30DD-3060DEF5468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63701" y="2186550"/>
                    <a:ext cx="2561047" cy="853074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10451" t="-2143" b="-8571"/>
                    </a:stretch>
                  </a:blipFill>
                </p:spPr>
                <p:txBody>
                  <a:bodyPr/>
                  <a:lstStyle/>
                  <a:p>
                    <a:r>
                      <a:rPr lang="LID4096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8" name="TextBox 11">
                <a:extLst>
                  <a:ext uri="{FF2B5EF4-FFF2-40B4-BE49-F238E27FC236}">
                    <a16:creationId xmlns:a16="http://schemas.microsoft.com/office/drawing/2014/main" id="{9EF7197B-99AA-ACE9-8168-5E1E43A0C7F5}"/>
                  </a:ext>
                </a:extLst>
              </p:cNvPr>
              <p:cNvSpPr txBox="1"/>
              <p:nvPr/>
            </p:nvSpPr>
            <p:spPr>
              <a:xfrm>
                <a:off x="5840676" y="3965637"/>
                <a:ext cx="684622" cy="43123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pt-BR" sz="3000" b="1" dirty="0">
                    <a:solidFill>
                      <a:srgbClr val="0000FF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S =</a:t>
                </a:r>
                <a:endParaRPr lang="LID4096" sz="3000" b="1" dirty="0">
                  <a:solidFill>
                    <a:srgbClr val="0000FF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TextBox 11">
                    <a:extLst>
                      <a:ext uri="{FF2B5EF4-FFF2-40B4-BE49-F238E27FC236}">
                        <a16:creationId xmlns:a16="http://schemas.microsoft.com/office/drawing/2014/main" id="{033FE022-2766-2CFF-B44A-9D756A68EF15}"/>
                      </a:ext>
                    </a:extLst>
                  </p:cNvPr>
                  <p:cNvSpPr txBox="1"/>
                  <p:nvPr/>
                </p:nvSpPr>
                <p:spPr>
                  <a:xfrm>
                    <a:off x="4573851" y="3967489"/>
                    <a:ext cx="870872" cy="52271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noAutofit/>
                  </a:bodyPr>
                  <a:lstStyle>
                    <a:lvl1pPr marL="0" indent="0">
                      <a:defRPr sz="1100"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14:m>
                      <m:oMath xmlns:m="http://schemas.openxmlformats.org/officeDocument/2006/math">
                        <m:r>
                          <a:rPr lang="pt-BR" sz="27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𝑻</m:t>
                        </m:r>
                        <m:r>
                          <a:rPr lang="pt-BR" sz="27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</m:oMath>
                    </a14:m>
                    <a:r>
                      <a:rPr lang="pt-BR" sz="2700" b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 </a:t>
                    </a:r>
                    <a:endParaRPr lang="LID4096" sz="2700" b="1" dirty="0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9" name="TextBox 11">
                    <a:extLst>
                      <a:ext uri="{FF2B5EF4-FFF2-40B4-BE49-F238E27FC236}">
                        <a16:creationId xmlns:a16="http://schemas.microsoft.com/office/drawing/2014/main" id="{0F1E97B0-A945-F099-8F0C-C7CD5AD55F8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573851" y="3967489"/>
                    <a:ext cx="870872" cy="522717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LID4096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751DB3F-6242-EBAF-D35E-F5DEED5F2090}"/>
              </a:ext>
            </a:extLst>
          </p:cNvPr>
          <p:cNvGrpSpPr>
            <a:grpSpLocks noChangeAspect="1"/>
          </p:cNvGrpSpPr>
          <p:nvPr/>
        </p:nvGrpSpPr>
        <p:grpSpPr>
          <a:xfrm>
            <a:off x="142874" y="293064"/>
            <a:ext cx="3257551" cy="4774236"/>
            <a:chOff x="142874" y="293064"/>
            <a:chExt cx="3257551" cy="4774236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73F5B3AE-67CA-21DD-4510-2C80852A70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2874" y="880672"/>
              <a:ext cx="3232323" cy="4186628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50FD5178-6761-5704-64FD-57221B7CD6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0720"/>
            <a:stretch/>
          </p:blipFill>
          <p:spPr>
            <a:xfrm>
              <a:off x="142875" y="293064"/>
              <a:ext cx="3257550" cy="613798"/>
            </a:xfrm>
            <a:prstGeom prst="rect">
              <a:avLst/>
            </a:prstGeom>
          </p:spPr>
        </p:pic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D7193E7-DC74-0F81-BFC6-AA3966957C2F}"/>
              </a:ext>
            </a:extLst>
          </p:cNvPr>
          <p:cNvGrpSpPr>
            <a:grpSpLocks noChangeAspect="1"/>
          </p:cNvGrpSpPr>
          <p:nvPr/>
        </p:nvGrpSpPr>
        <p:grpSpPr>
          <a:xfrm>
            <a:off x="3595622" y="184091"/>
            <a:ext cx="2378513" cy="1930459"/>
            <a:chOff x="3595622" y="184091"/>
            <a:chExt cx="2378513" cy="2321693"/>
          </a:xfrm>
        </p:grpSpPr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0CF6D27D-B19F-C446-E686-6D16597EE89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595622" y="184091"/>
              <a:ext cx="2378513" cy="232169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8699EB58-EC05-11F2-D29A-4FACDF2036D1}"/>
                </a:ext>
              </a:extLst>
            </p:cNvPr>
            <p:cNvSpPr/>
            <p:nvPr/>
          </p:nvSpPr>
          <p:spPr>
            <a:xfrm>
              <a:off x="5660468" y="485580"/>
              <a:ext cx="129413" cy="15755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7E778423-B1A5-63FE-A40F-462A4586F279}"/>
                </a:ext>
              </a:extLst>
            </p:cNvPr>
            <p:cNvSpPr/>
            <p:nvPr/>
          </p:nvSpPr>
          <p:spPr>
            <a:xfrm>
              <a:off x="5318887" y="880672"/>
              <a:ext cx="129413" cy="15755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4">
                <a:extLst>
                  <a:ext uri="{FF2B5EF4-FFF2-40B4-BE49-F238E27FC236}">
                    <a16:creationId xmlns:a16="http://schemas.microsoft.com/office/drawing/2014/main" id="{02DBAA40-A02D-E665-4D15-B0D968455D13}"/>
                  </a:ext>
                </a:extLst>
              </p:cNvPr>
              <p:cNvSpPr txBox="1"/>
              <p:nvPr/>
            </p:nvSpPr>
            <p:spPr>
              <a:xfrm rot="16200000">
                <a:off x="3891535" y="872404"/>
                <a:ext cx="461390" cy="508722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0" tIns="0" rIns="0" bIns="0" rtlCol="0" anchor="t">
                <a:noAutofit/>
              </a:bodyPr>
              <a:lstStyle>
                <a:lvl1pPr marL="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5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pt-BR" sz="25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n-GB" sz="2500" dirty="0"/>
              </a:p>
            </p:txBody>
          </p:sp>
        </mc:Choice>
        <mc:Fallback xmlns="">
          <p:sp>
            <p:nvSpPr>
              <p:cNvPr id="29" name="TextBox 4">
                <a:extLst>
                  <a:ext uri="{FF2B5EF4-FFF2-40B4-BE49-F238E27FC236}">
                    <a16:creationId xmlns:a16="http://schemas.microsoft.com/office/drawing/2014/main" id="{7D5FAC61-9584-73DD-771D-CDE434F1CA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3891535" y="872404"/>
                <a:ext cx="461390" cy="508722"/>
              </a:xfrm>
              <a:prstGeom prst="rect">
                <a:avLst/>
              </a:prstGeom>
              <a:blipFill>
                <a:blip r:embed="rId8"/>
                <a:stretch>
                  <a:fillRect t="-1316" b="-23684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4" name="Group 33">
            <a:extLst>
              <a:ext uri="{FF2B5EF4-FFF2-40B4-BE49-F238E27FC236}">
                <a16:creationId xmlns:a16="http://schemas.microsoft.com/office/drawing/2014/main" id="{701E3324-7B48-540B-7659-5E83E2E6678A}"/>
              </a:ext>
            </a:extLst>
          </p:cNvPr>
          <p:cNvGrpSpPr/>
          <p:nvPr/>
        </p:nvGrpSpPr>
        <p:grpSpPr>
          <a:xfrm>
            <a:off x="3631704" y="3514725"/>
            <a:ext cx="4769346" cy="3343275"/>
            <a:chOff x="3419430" y="4098240"/>
            <a:chExt cx="4301947" cy="2674591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6C348366-0528-FF0E-C45D-089F46532A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b="2599"/>
            <a:stretch/>
          </p:blipFill>
          <p:spPr>
            <a:xfrm>
              <a:off x="3858384" y="4107053"/>
              <a:ext cx="3862993" cy="2500150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1A629C5-C9EA-3445-1613-DDF33E50D374}"/>
                </a:ext>
              </a:extLst>
            </p:cNvPr>
            <p:cNvSpPr txBox="1"/>
            <p:nvPr/>
          </p:nvSpPr>
          <p:spPr>
            <a:xfrm rot="16200000">
              <a:off x="2299661" y="5218009"/>
              <a:ext cx="2674591" cy="43505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pt-BR" b="1" dirty="0"/>
                <a:t>Rebaixamento  </a:t>
              </a:r>
              <a:r>
                <a:rPr lang="pt-BR" sz="2400" b="1" dirty="0"/>
                <a:t>(S)</a:t>
              </a:r>
              <a:endParaRPr lang="LID4096" b="1" dirty="0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02DC027A-433C-8FCC-C262-AFAD268D6186}"/>
              </a:ext>
            </a:extLst>
          </p:cNvPr>
          <p:cNvGrpSpPr/>
          <p:nvPr/>
        </p:nvGrpSpPr>
        <p:grpSpPr>
          <a:xfrm>
            <a:off x="218351" y="5352042"/>
            <a:ext cx="3377271" cy="627992"/>
            <a:chOff x="8790173" y="5040670"/>
            <a:chExt cx="3377271" cy="62799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AE546FEE-D872-0591-7378-F7052EDA86FD}"/>
                    </a:ext>
                  </a:extLst>
                </p:cNvPr>
                <p:cNvSpPr txBox="1"/>
                <p:nvPr/>
              </p:nvSpPr>
              <p:spPr>
                <a:xfrm>
                  <a:off x="8790173" y="5040670"/>
                  <a:ext cx="1310680" cy="61427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pt-BR" sz="28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</m:oMath>
                  </a14:m>
                  <a:r>
                    <a:rPr lang="pt-BR" sz="2800" b="0" dirty="0">
                      <a:solidFill>
                        <a:srgbClr val="0000FF"/>
                      </a:solidFill>
                    </a:rPr>
                    <a:t>=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pt-BR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8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num>
                        <m:den>
                          <m:r>
                            <a:rPr lang="pt-BR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pt-BR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pt-BR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  <m:r>
                        <m:rPr>
                          <m:sty m:val="p"/>
                        </m:rPr>
                        <a:rPr lang="pt-BR" sz="2800" b="0" i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ln</m:t>
                      </m:r>
                    </m:oMath>
                  </a14:m>
                  <a:endParaRPr lang="LID4096" sz="2800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4D660E53-D8EE-B273-C7CC-4846420F60A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90173" y="5040670"/>
                  <a:ext cx="1310680" cy="614271"/>
                </a:xfrm>
                <a:prstGeom prst="rect">
                  <a:avLst/>
                </a:prstGeom>
                <a:blipFill>
                  <a:blip r:embed="rId10"/>
                  <a:stretch>
                    <a:fillRect l="-1860" t="-1980" b="-19802"/>
                  </a:stretch>
                </a:blipFill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2C547D2C-1674-78D1-39E7-B3DC37E80B43}"/>
                    </a:ext>
                  </a:extLst>
                </p:cNvPr>
                <p:cNvSpPr txBox="1"/>
                <p:nvPr/>
              </p:nvSpPr>
              <p:spPr>
                <a:xfrm>
                  <a:off x="10100853" y="5040670"/>
                  <a:ext cx="2066591" cy="62799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pt-BR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−0.5772−</m:t>
                            </m:r>
                            <m:r>
                              <a:rPr lang="pt-BR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𝑙𝑛</m:t>
                            </m:r>
                            <m:f>
                              <m:fPr>
                                <m:ctrlPr>
                                  <a:rPr lang="pt-BR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pt-BR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pt-BR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p>
                                    <m:r>
                                      <a:rPr lang="pt-BR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pt-BR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num>
                              <m:den>
                                <m:r>
                                  <a:rPr lang="pt-BR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r>
                                  <a:rPr lang="pt-BR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𝑇𝑡</m:t>
                                </m:r>
                              </m:den>
                            </m:f>
                          </m:e>
                        </m:d>
                      </m:oMath>
                    </m:oMathPara>
                  </a14:m>
                  <a:endParaRPr lang="LID4096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737026EC-27F1-3283-631B-240527DEE82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00853" y="5040670"/>
                  <a:ext cx="2066591" cy="62799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A2CB62FE-1AC1-253B-82DD-C6AC052EC122}"/>
              </a:ext>
            </a:extLst>
          </p:cNvPr>
          <p:cNvGrpSpPr>
            <a:grpSpLocks noChangeAspect="1"/>
          </p:cNvGrpSpPr>
          <p:nvPr/>
        </p:nvGrpSpPr>
        <p:grpSpPr>
          <a:xfrm>
            <a:off x="6441437" y="0"/>
            <a:ext cx="5749386" cy="3707653"/>
            <a:chOff x="6441437" y="0"/>
            <a:chExt cx="5749386" cy="3707653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7B15A2D8-A6C0-C697-4FC7-7386EEEDDDA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441437" y="0"/>
              <a:ext cx="5749386" cy="3707653"/>
            </a:xfrm>
            <a:prstGeom prst="rect">
              <a:avLst/>
            </a:prstGeom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0C14C519-DF82-8CD4-71AB-E7656398EE4C}"/>
                </a:ext>
              </a:extLst>
            </p:cNvPr>
            <p:cNvSpPr/>
            <p:nvPr/>
          </p:nvSpPr>
          <p:spPr>
            <a:xfrm>
              <a:off x="7134225" y="1475667"/>
              <a:ext cx="1826551" cy="1753308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BDDC8C4D-FBBB-5AEE-520B-A30198B76F26}"/>
                </a:ext>
              </a:extLst>
            </p:cNvPr>
            <p:cNvSpPr/>
            <p:nvPr/>
          </p:nvSpPr>
          <p:spPr>
            <a:xfrm>
              <a:off x="9895537" y="1475667"/>
              <a:ext cx="2065690" cy="1753308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42E2A847-12B6-07F2-17B9-3C1E46B2C2A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9490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607923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roup 56">
            <a:extLst>
              <a:ext uri="{FF2B5EF4-FFF2-40B4-BE49-F238E27FC236}">
                <a16:creationId xmlns:a16="http://schemas.microsoft.com/office/drawing/2014/main" id="{F7775131-6E3B-CF06-6F9A-DCB41E85E09A}"/>
              </a:ext>
            </a:extLst>
          </p:cNvPr>
          <p:cNvGrpSpPr/>
          <p:nvPr/>
        </p:nvGrpSpPr>
        <p:grpSpPr>
          <a:xfrm>
            <a:off x="628290" y="556051"/>
            <a:ext cx="5827805" cy="3619048"/>
            <a:chOff x="844731" y="538912"/>
            <a:chExt cx="5827805" cy="3619048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9F4D9C0A-5E33-308F-CA2A-B8FAA508F42A}"/>
                </a:ext>
              </a:extLst>
            </p:cNvPr>
            <p:cNvSpPr/>
            <p:nvPr/>
          </p:nvSpPr>
          <p:spPr>
            <a:xfrm>
              <a:off x="967146" y="538912"/>
              <a:ext cx="5705390" cy="361904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 dirty="0"/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A8D22D68-5F5C-4C8B-AC47-21DD81A4BB32}"/>
                </a:ext>
              </a:extLst>
            </p:cNvPr>
            <p:cNvGrpSpPr/>
            <p:nvPr/>
          </p:nvGrpSpPr>
          <p:grpSpPr>
            <a:xfrm>
              <a:off x="844731" y="657222"/>
              <a:ext cx="5732757" cy="3391686"/>
              <a:chOff x="0" y="0"/>
              <a:chExt cx="5787078" cy="3848356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777B6722-9E8A-4F09-9F26-E7FAF11196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03612" y="0"/>
                <a:ext cx="5583466" cy="3848356"/>
              </a:xfrm>
              <a:prstGeom prst="rect">
                <a:avLst/>
              </a:prstGeom>
            </p:spPr>
          </p:pic>
          <p:sp>
            <p:nvSpPr>
              <p:cNvPr id="7" name="TextBox 12">
                <a:extLst>
                  <a:ext uri="{FF2B5EF4-FFF2-40B4-BE49-F238E27FC236}">
                    <a16:creationId xmlns:a16="http://schemas.microsoft.com/office/drawing/2014/main" id="{A83205C5-E2ED-4A10-86A3-E5EC969CA3E8}"/>
                  </a:ext>
                </a:extLst>
              </p:cNvPr>
              <p:cNvSpPr txBox="1"/>
              <p:nvPr/>
            </p:nvSpPr>
            <p:spPr>
              <a:xfrm>
                <a:off x="3781425" y="18056"/>
                <a:ext cx="1008000" cy="187872"/>
              </a:xfrm>
              <a:prstGeom prst="rect">
                <a:avLst/>
              </a:prstGeom>
              <a:noFill/>
              <a:ln w="9525" cmpd="sng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lIns="0" tIns="0" rIns="0" bIns="0" rtlCol="0" anchor="ctr" anchorCtr="0">
                <a:spAutoFit/>
              </a:bodyPr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fld id="{C8F677F9-B86B-46B2-9AE0-34C9A8DD66B2}" type="TxLink">
                  <a:rPr lang="en-US" sz="1200" b="0" i="0" u="none" strike="noStrike">
                    <a:solidFill>
                      <a:srgbClr val="000000"/>
                    </a:solidFill>
                    <a:latin typeface="Calibri"/>
                    <a:cs typeface="Calibri"/>
                  </a:rPr>
                  <a:pPr/>
                  <a:t>15,000 m3/d</a:t>
                </a:fld>
                <a:endParaRPr lang="en-GB" sz="1100"/>
              </a:p>
            </p:txBody>
          </p:sp>
          <p:sp>
            <p:nvSpPr>
              <p:cNvPr id="8" name="TextBox 15">
                <a:extLst>
                  <a:ext uri="{FF2B5EF4-FFF2-40B4-BE49-F238E27FC236}">
                    <a16:creationId xmlns:a16="http://schemas.microsoft.com/office/drawing/2014/main" id="{48F2D508-1954-49B9-9679-242F3CD3822A}"/>
                  </a:ext>
                </a:extLst>
              </p:cNvPr>
              <p:cNvSpPr txBox="1"/>
              <p:nvPr/>
            </p:nvSpPr>
            <p:spPr>
              <a:xfrm>
                <a:off x="4612891" y="2604260"/>
                <a:ext cx="1008000" cy="187872"/>
              </a:xfrm>
              <a:prstGeom prst="rect">
                <a:avLst/>
              </a:prstGeom>
              <a:noFill/>
              <a:ln w="9525" cmpd="sng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lIns="0" tIns="0" rIns="0" bIns="0" rtlCol="0" anchor="ctr" anchorCtr="0">
                <a:spAutoFit/>
              </a:bodyPr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fld id="{D33E47CB-DF7A-4D59-8322-231382616102}" type="TxLink">
                  <a:rPr lang="en-US" sz="1200" b="0" i="0" u="none" strike="noStrike">
                    <a:solidFill>
                      <a:srgbClr val="000000"/>
                    </a:solidFill>
                    <a:latin typeface="Calibri"/>
                    <a:cs typeface="Calibri"/>
                  </a:rPr>
                  <a:pPr algn="l"/>
                  <a:t> 37.61 m/d</a:t>
                </a:fld>
                <a:endParaRPr lang="en-GB" sz="1100"/>
              </a:p>
            </p:txBody>
          </p:sp>
          <p:sp>
            <p:nvSpPr>
              <p:cNvPr id="9" name="TextBox 17">
                <a:extLst>
                  <a:ext uri="{FF2B5EF4-FFF2-40B4-BE49-F238E27FC236}">
                    <a16:creationId xmlns:a16="http://schemas.microsoft.com/office/drawing/2014/main" id="{86776A79-0474-4BFF-B240-DF45A3809F19}"/>
                  </a:ext>
                </a:extLst>
              </p:cNvPr>
              <p:cNvSpPr txBox="1"/>
              <p:nvPr/>
            </p:nvSpPr>
            <p:spPr>
              <a:xfrm>
                <a:off x="876300" y="3428006"/>
                <a:ext cx="1008000" cy="187872"/>
              </a:xfrm>
              <a:prstGeom prst="rect">
                <a:avLst/>
              </a:prstGeom>
              <a:noFill/>
              <a:ln w="9525" cmpd="sng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lIns="0" tIns="0" rIns="0" bIns="0" rtlCol="0" anchor="b" anchorCtr="0">
                <a:spAutoFit/>
              </a:bodyPr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/>
                <a:fld id="{C2086C7B-88F2-4C5E-8FAE-5606901A2CD4}" type="TxLink">
                  <a:rPr lang="en-US" sz="1200" b="0" i="0" u="none" strike="noStrike">
                    <a:solidFill>
                      <a:srgbClr val="000000"/>
                    </a:solidFill>
                    <a:latin typeface="Calibri"/>
                    <a:cs typeface="Calibri"/>
                  </a:rPr>
                  <a:pPr algn="r"/>
                  <a:t>0.5 m</a:t>
                </a:fld>
                <a:endParaRPr lang="en-GB" sz="1100"/>
              </a:p>
            </p:txBody>
          </p:sp>
          <p:sp>
            <p:nvSpPr>
              <p:cNvPr id="10" name="TextBox 18">
                <a:extLst>
                  <a:ext uri="{FF2B5EF4-FFF2-40B4-BE49-F238E27FC236}">
                    <a16:creationId xmlns:a16="http://schemas.microsoft.com/office/drawing/2014/main" id="{E0FC3331-AC5D-4B1D-A378-83FCF7DB9D78}"/>
                  </a:ext>
                </a:extLst>
              </p:cNvPr>
              <p:cNvSpPr txBox="1"/>
              <p:nvPr/>
            </p:nvSpPr>
            <p:spPr>
              <a:xfrm>
                <a:off x="22260" y="3552290"/>
                <a:ext cx="1008000" cy="187872"/>
              </a:xfrm>
              <a:prstGeom prst="rect">
                <a:avLst/>
              </a:prstGeom>
              <a:noFill/>
              <a:ln w="9525" cmpd="sng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lIns="0" tIns="0" rIns="0" bIns="0" rtlCol="0" anchor="b" anchorCtr="0">
                <a:spAutoFit/>
              </a:bodyPr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/>
                <a:fld id="{5D1D0630-B032-4E59-8131-B56E5B3C5531}" type="TxLink">
                  <a:rPr lang="en-US" sz="1200" b="0" i="0" u="none" strike="noStrike">
                    <a:solidFill>
                      <a:srgbClr val="000000"/>
                    </a:solidFill>
                    <a:latin typeface="Calibri"/>
                    <a:cs typeface="Calibri"/>
                  </a:rPr>
                  <a:pPr algn="r"/>
                  <a:t>600 m</a:t>
                </a:fld>
                <a:endParaRPr lang="en-GB" sz="1100"/>
              </a:p>
            </p:txBody>
          </p:sp>
          <p:sp>
            <p:nvSpPr>
              <p:cNvPr id="11" name="TextBox 19">
                <a:extLst>
                  <a:ext uri="{FF2B5EF4-FFF2-40B4-BE49-F238E27FC236}">
                    <a16:creationId xmlns:a16="http://schemas.microsoft.com/office/drawing/2014/main" id="{2B49858E-1607-4628-986C-78C6CD7F3F0B}"/>
                  </a:ext>
                </a:extLst>
              </p:cNvPr>
              <p:cNvSpPr txBox="1"/>
              <p:nvPr/>
            </p:nvSpPr>
            <p:spPr>
              <a:xfrm>
                <a:off x="904875" y="1141975"/>
                <a:ext cx="1008000" cy="187903"/>
              </a:xfrm>
              <a:prstGeom prst="rect">
                <a:avLst/>
              </a:prstGeom>
              <a:noFill/>
              <a:ln w="9525" cmpd="sng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lIns="0" tIns="0" rIns="0" bIns="0" rtlCol="0" anchor="b" anchorCtr="0">
                <a:spAutoFit/>
              </a:bodyPr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/>
                <a:fld id="{B9B85D8E-8D4F-4EB5-8C08-227999C6940C}" type="TxLink">
                  <a:rPr lang="en-US" sz="1200" b="0" i="0" u="none" strike="noStrike">
                    <a:solidFill>
                      <a:srgbClr val="000000"/>
                    </a:solidFill>
                    <a:latin typeface="Calibri"/>
                    <a:cs typeface="Calibri"/>
                  </a:rPr>
                  <a:pPr algn="r"/>
                  <a:t>40.000 m</a:t>
                </a:fld>
                <a:endParaRPr lang="en-GB" sz="1100"/>
              </a:p>
            </p:txBody>
          </p:sp>
          <p:sp>
            <p:nvSpPr>
              <p:cNvPr id="12" name="TextBox 20">
                <a:extLst>
                  <a:ext uri="{FF2B5EF4-FFF2-40B4-BE49-F238E27FC236}">
                    <a16:creationId xmlns:a16="http://schemas.microsoft.com/office/drawing/2014/main" id="{2102D4D9-88D1-458A-AF98-4A96758E05AA}"/>
                  </a:ext>
                </a:extLst>
              </p:cNvPr>
              <p:cNvSpPr txBox="1"/>
              <p:nvPr/>
            </p:nvSpPr>
            <p:spPr>
              <a:xfrm>
                <a:off x="0" y="980081"/>
                <a:ext cx="1008000" cy="187872"/>
              </a:xfrm>
              <a:prstGeom prst="rect">
                <a:avLst/>
              </a:prstGeom>
              <a:noFill/>
              <a:ln w="9525" cmpd="sng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lIns="0" tIns="0" rIns="0" bIns="0" rtlCol="0" anchor="b" anchorCtr="0">
                <a:spAutoFit/>
              </a:bodyPr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/>
                <a:fld id="{41BC5D97-4242-468F-9AD2-24792D2B0C04}" type="TxLink">
                  <a:rPr lang="en-US" sz="1200" b="0" i="0" u="none" strike="noStrike">
                    <a:solidFill>
                      <a:srgbClr val="000000"/>
                    </a:solidFill>
                    <a:latin typeface="Calibri"/>
                    <a:cs typeface="Calibri"/>
                  </a:rPr>
                  <a:pPr algn="r"/>
                  <a:t>50 m</a:t>
                </a:fld>
                <a:endParaRPr lang="en-GB" sz="1100"/>
              </a:p>
            </p:txBody>
          </p:sp>
          <p:sp>
            <p:nvSpPr>
              <p:cNvPr id="13" name="TextBox 21">
                <a:extLst>
                  <a:ext uri="{FF2B5EF4-FFF2-40B4-BE49-F238E27FC236}">
                    <a16:creationId xmlns:a16="http://schemas.microsoft.com/office/drawing/2014/main" id="{0A2099A8-CB7C-45ED-9174-5C6135265566}"/>
                  </a:ext>
                </a:extLst>
              </p:cNvPr>
              <p:cNvSpPr txBox="1"/>
              <p:nvPr/>
            </p:nvSpPr>
            <p:spPr>
              <a:xfrm>
                <a:off x="2171700" y="989116"/>
                <a:ext cx="1008000" cy="187903"/>
              </a:xfrm>
              <a:prstGeom prst="rect">
                <a:avLst/>
              </a:prstGeom>
              <a:noFill/>
              <a:ln w="9525" cmpd="sng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lIns="0" tIns="0" rIns="0" bIns="0" rtlCol="0" anchor="b" anchorCtr="0">
                <a:spAutoFit/>
              </a:bodyPr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fld id="{7238B0AB-C66E-435D-82BA-349731B330F1}" type="TxLink">
                  <a:rPr lang="en-US" sz="1200" b="0" i="0" u="none" strike="noStrike">
                    <a:solidFill>
                      <a:srgbClr val="000000"/>
                    </a:solidFill>
                    <a:latin typeface="Calibri"/>
                    <a:cs typeface="Calibri"/>
                  </a:rPr>
                  <a:pPr algn="l"/>
                  <a:t>10.000 m</a:t>
                </a:fld>
                <a:endParaRPr lang="en-GB" sz="1100"/>
              </a:p>
            </p:txBody>
          </p:sp>
        </p:grp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21B06544-02AF-D3EA-314F-09FDECBAA475}"/>
              </a:ext>
            </a:extLst>
          </p:cNvPr>
          <p:cNvSpPr txBox="1"/>
          <p:nvPr/>
        </p:nvSpPr>
        <p:spPr>
          <a:xfrm>
            <a:off x="0" y="6070863"/>
            <a:ext cx="3595622" cy="78713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anchor="ctr" anchorCtr="0">
            <a:noAutofit/>
          </a:bodyPr>
          <a:lstStyle>
            <a:defPPr>
              <a:defRPr lang="LID4096"/>
            </a:defPPr>
            <a:lvl1pPr algn="ctr">
              <a:defRPr sz="2800" b="1">
                <a:solidFill>
                  <a:srgbClr val="0000FF"/>
                </a:solidFill>
              </a:defRPr>
            </a:lvl1pPr>
          </a:lstStyle>
          <a:p>
            <a:pPr algn="ctr"/>
            <a:r>
              <a:rPr lang="en-US" sz="2000" b="1" dirty="0"/>
              <a:t>Dupuit-Forchheimer</a:t>
            </a:r>
            <a:r>
              <a:rPr lang="pt-BR" sz="2000" b="1" dirty="0"/>
              <a:t> (1805)</a:t>
            </a:r>
            <a:endParaRPr lang="LID4096" sz="2000" b="1" dirty="0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5E6F47A0-E2EB-B508-04F9-FC98EC1AB026}"/>
              </a:ext>
            </a:extLst>
          </p:cNvPr>
          <p:cNvGrpSpPr>
            <a:grpSpLocks noChangeAspect="1"/>
          </p:cNvGrpSpPr>
          <p:nvPr/>
        </p:nvGrpSpPr>
        <p:grpSpPr>
          <a:xfrm>
            <a:off x="7055727" y="546487"/>
            <a:ext cx="4365377" cy="6142359"/>
            <a:chOff x="6918198" y="705394"/>
            <a:chExt cx="3993934" cy="5619715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9503205C-F839-4F71-9C23-BE0F4DB81A8F}"/>
                </a:ext>
              </a:extLst>
            </p:cNvPr>
            <p:cNvSpPr/>
            <p:nvPr/>
          </p:nvSpPr>
          <p:spPr>
            <a:xfrm>
              <a:off x="6918198" y="705394"/>
              <a:ext cx="3993933" cy="277997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 dirty="0"/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01F8C20-B3AC-013F-185D-35A5B75380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92683" y="781012"/>
              <a:ext cx="3848202" cy="2608703"/>
            </a:xfrm>
            <a:prstGeom prst="rect">
              <a:avLst/>
            </a:prstGeom>
          </p:spPr>
        </p:pic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F55CEFB5-5BEA-E2BC-D404-C9E91031C88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918199" y="3699889"/>
              <a:ext cx="3993933" cy="2625220"/>
              <a:chOff x="3390440" y="3118736"/>
              <a:chExt cx="5661049" cy="3691351"/>
            </a:xfrm>
          </p:grpSpPr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C7DE37B3-C434-A891-7A61-AC1618269F4B}"/>
                  </a:ext>
                </a:extLst>
              </p:cNvPr>
              <p:cNvSpPr/>
              <p:nvPr/>
            </p:nvSpPr>
            <p:spPr>
              <a:xfrm>
                <a:off x="3390440" y="3118736"/>
                <a:ext cx="5661049" cy="3691351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pic>
            <p:nvPicPr>
              <p:cNvPr id="44" name="Picture 43">
                <a:extLst>
                  <a:ext uri="{FF2B5EF4-FFF2-40B4-BE49-F238E27FC236}">
                    <a16:creationId xmlns:a16="http://schemas.microsoft.com/office/drawing/2014/main" id="{29E4F1CE-2402-C352-42FD-DD23975F754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b="4328"/>
              <a:stretch/>
            </p:blipFill>
            <p:spPr>
              <a:xfrm>
                <a:off x="3496015" y="3205171"/>
                <a:ext cx="5454488" cy="3493645"/>
              </a:xfrm>
              <a:prstGeom prst="rect">
                <a:avLst/>
              </a:prstGeom>
            </p:spPr>
          </p:pic>
        </p:grp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E06E8A0A-3452-C407-9ADE-A722617B10C2}"/>
              </a:ext>
            </a:extLst>
          </p:cNvPr>
          <p:cNvSpPr txBox="1"/>
          <p:nvPr/>
        </p:nvSpPr>
        <p:spPr>
          <a:xfrm>
            <a:off x="10307926" y="701694"/>
            <a:ext cx="981034" cy="28999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anchor="ctr" anchorCtr="0">
            <a:noAutofit/>
          </a:bodyPr>
          <a:lstStyle>
            <a:defPPr>
              <a:defRPr lang="LID4096"/>
            </a:defPPr>
            <a:lvl1pPr algn="ctr">
              <a:defRPr sz="2400" b="1">
                <a:solidFill>
                  <a:srgbClr val="0000FF"/>
                </a:solidFill>
              </a:defRPr>
            </a:lvl1pPr>
          </a:lstStyle>
          <a:p>
            <a:r>
              <a:rPr lang="LID4096" sz="1200" dirty="0"/>
              <a:t>Thiem</a:t>
            </a:r>
            <a:r>
              <a:rPr lang="pt-BR" sz="1200" dirty="0"/>
              <a:t> 1906</a:t>
            </a:r>
            <a:r>
              <a:rPr lang="LID4096" sz="1200" dirty="0"/>
              <a:t> </a:t>
            </a:r>
            <a:endParaRPr lang="pt-BR" sz="1200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CA85D61-0C24-EB8E-1E81-C8FB82745A96}"/>
              </a:ext>
            </a:extLst>
          </p:cNvPr>
          <p:cNvSpPr txBox="1"/>
          <p:nvPr/>
        </p:nvSpPr>
        <p:spPr>
          <a:xfrm>
            <a:off x="9984843" y="4174058"/>
            <a:ext cx="1213013" cy="20375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anchor="ctr" anchorCtr="0">
            <a:noAutofit/>
          </a:bodyPr>
          <a:lstStyle>
            <a:defPPr>
              <a:defRPr lang="LID4096"/>
            </a:defPPr>
            <a:lvl1pPr algn="ctr">
              <a:defRPr sz="2800" b="1">
                <a:solidFill>
                  <a:srgbClr val="0000FF"/>
                </a:solidFill>
              </a:defRPr>
            </a:lvl1pPr>
          </a:lstStyle>
          <a:p>
            <a:r>
              <a:rPr lang="pt-BR" sz="1200" dirty="0"/>
              <a:t>Cooper &amp; Jakob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E8122A1-C38F-767B-442F-70D03B6A1250}"/>
              </a:ext>
            </a:extLst>
          </p:cNvPr>
          <p:cNvSpPr txBox="1"/>
          <p:nvPr/>
        </p:nvSpPr>
        <p:spPr>
          <a:xfrm>
            <a:off x="10588425" y="3942757"/>
            <a:ext cx="609431" cy="18105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anchor="ctr" anchorCtr="0">
            <a:noAutofit/>
          </a:bodyPr>
          <a:lstStyle>
            <a:defPPr>
              <a:defRPr lang="LID4096"/>
            </a:defPPr>
            <a:lvl1pPr algn="ctr">
              <a:defRPr sz="2800" b="1">
                <a:solidFill>
                  <a:srgbClr val="0000FF"/>
                </a:solidFill>
              </a:defRPr>
            </a:lvl1pPr>
          </a:lstStyle>
          <a:p>
            <a:r>
              <a:rPr lang="pt-BR" sz="1400" dirty="0"/>
              <a:t>Theis</a:t>
            </a:r>
            <a:endParaRPr lang="LID4096" sz="1400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AE48242-A01A-782D-EBE8-F22AD51EA2E8}"/>
              </a:ext>
            </a:extLst>
          </p:cNvPr>
          <p:cNvSpPr txBox="1"/>
          <p:nvPr/>
        </p:nvSpPr>
        <p:spPr>
          <a:xfrm>
            <a:off x="9642025" y="4868958"/>
            <a:ext cx="1695020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pt-BR" sz="1600" b="1" dirty="0">
                <a:solidFill>
                  <a:srgbClr val="FF0000"/>
                </a:solidFill>
              </a:rPr>
              <a:t>Capacidade de armazenamento</a:t>
            </a:r>
            <a:endParaRPr lang="LID4096" sz="1600" b="1" dirty="0">
              <a:solidFill>
                <a:srgbClr val="FF0000"/>
              </a:solidFill>
            </a:endParaRPr>
          </a:p>
        </p:txBody>
      </p:sp>
      <p:sp>
        <p:nvSpPr>
          <p:cNvPr id="51" name="TextBox 4">
            <a:extLst>
              <a:ext uri="{FF2B5EF4-FFF2-40B4-BE49-F238E27FC236}">
                <a16:creationId xmlns:a16="http://schemas.microsoft.com/office/drawing/2014/main" id="{9BCA4C44-5A03-F579-1AD6-859ED218F9E3}"/>
              </a:ext>
            </a:extLst>
          </p:cNvPr>
          <p:cNvSpPr txBox="1"/>
          <p:nvPr/>
        </p:nvSpPr>
        <p:spPr>
          <a:xfrm>
            <a:off x="8534811" y="3993692"/>
            <a:ext cx="313478" cy="321984"/>
          </a:xfrm>
          <a:prstGeom prst="rect">
            <a:avLst/>
          </a:prstGeom>
          <a:solidFill>
            <a:srgbClr val="FFFF00"/>
          </a:solid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lIns="0" tIns="0" rIns="0" bIns="0" rtlCol="0" anchor="ctr" anchorCtr="0">
            <a:no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000" b="1" dirty="0"/>
              <a:t>R</a:t>
            </a:r>
          </a:p>
        </p:txBody>
      </p:sp>
      <p:sp>
        <p:nvSpPr>
          <p:cNvPr id="52" name="TextBox 4">
            <a:extLst>
              <a:ext uri="{FF2B5EF4-FFF2-40B4-BE49-F238E27FC236}">
                <a16:creationId xmlns:a16="http://schemas.microsoft.com/office/drawing/2014/main" id="{6B9CAB11-5AA2-0C12-31B5-67DB4FB108CE}"/>
              </a:ext>
            </a:extLst>
          </p:cNvPr>
          <p:cNvSpPr txBox="1"/>
          <p:nvPr/>
        </p:nvSpPr>
        <p:spPr>
          <a:xfrm>
            <a:off x="8418431" y="701694"/>
            <a:ext cx="546238" cy="321984"/>
          </a:xfrm>
          <a:prstGeom prst="rect">
            <a:avLst/>
          </a:prstGeom>
          <a:solidFill>
            <a:srgbClr val="FFFF00"/>
          </a:solid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lIns="0" tIns="0" rIns="0" bIns="0" rtlCol="0" anchor="ctr" anchorCtr="0">
            <a:no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000" b="1" dirty="0"/>
              <a:t>r</a:t>
            </a:r>
            <a:r>
              <a:rPr lang="en-GB" sz="2000" b="1" baseline="-25000" dirty="0"/>
              <a:t>1</a:t>
            </a:r>
            <a:r>
              <a:rPr lang="en-GB" sz="2000" b="1" dirty="0"/>
              <a:t> r</a:t>
            </a:r>
            <a:r>
              <a:rPr lang="en-GB" sz="2000" b="1" baseline="-25000" dirty="0"/>
              <a:t>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1">
                <a:extLst>
                  <a:ext uri="{FF2B5EF4-FFF2-40B4-BE49-F238E27FC236}">
                    <a16:creationId xmlns:a16="http://schemas.microsoft.com/office/drawing/2014/main" id="{6DCA3830-97CF-98F8-D792-6D9D633E51E8}"/>
                  </a:ext>
                </a:extLst>
              </p:cNvPr>
              <p:cNvSpPr txBox="1"/>
              <p:nvPr/>
            </p:nvSpPr>
            <p:spPr>
              <a:xfrm>
                <a:off x="3595519" y="4384753"/>
                <a:ext cx="3012520" cy="823495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0" tIns="0" rIns="0" bIns="0" rtlCol="0" anchor="t">
                <a:spAutoFit/>
              </a:bodyPr>
              <a:lstStyle>
                <a:lvl1pPr marL="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𝐐</m:t>
                      </m:r>
                      <m:r>
                        <a:rPr lang="en-US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2400" b="1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𝛑</m:t>
                          </m:r>
                          <m:r>
                            <a:rPr lang="pt-B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𝐊</m:t>
                          </m:r>
                          <m:d>
                            <m:dPr>
                              <m:ctrlPr>
                                <a:rPr lang="en-US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pt-BR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𝒉</m:t>
                                  </m:r>
                                </m:e>
                                <m:sub>
                                  <m:r>
                                    <a:rPr lang="pt-BR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  <m:sup>
                                  <m:r>
                                    <a:rPr lang="pt-BR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bSup>
                              <m:r>
                                <a:rPr lang="en-US" sz="2400" b="1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sz="2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pt-BR" sz="2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𝒉</m:t>
                                  </m:r>
                                </m:e>
                                <m:sub>
                                  <m:r>
                                    <a:rPr lang="pt-BR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  <m:sup>
                                  <m:r>
                                    <a:rPr lang="pt-BR" sz="2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bSup>
                            </m:e>
                          </m:d>
                        </m:num>
                        <m:den>
                          <m:r>
                            <a:rPr lang="en-US" sz="2400" b="1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𝐥𝐧</m:t>
                          </m:r>
                          <m:d>
                            <m:dPr>
                              <m:ctrlPr>
                                <a:rPr lang="en-US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type m:val="lin"/>
                                  <m:ctrlPr>
                                    <a:rPr lang="en-US" sz="2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400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𝐫</m:t>
                                      </m:r>
                                    </m:e>
                                    <m:sub>
                                      <m:r>
                                        <a:rPr lang="en-US" sz="2400" b="1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400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𝐫</m:t>
                                      </m:r>
                                    </m:e>
                                    <m:sub>
                                      <m:r>
                                        <a:rPr lang="en-US" sz="2400" b="1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den>
                      </m:f>
                    </m:oMath>
                  </m:oMathPara>
                </a14:m>
                <a:endParaRPr lang="en-GB" sz="24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4" name="TextBox 1">
                <a:extLst>
                  <a:ext uri="{FF2B5EF4-FFF2-40B4-BE49-F238E27FC236}">
                    <a16:creationId xmlns:a16="http://schemas.microsoft.com/office/drawing/2014/main" id="{6DCA3830-97CF-98F8-D792-6D9D633E51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5519" y="4384753"/>
                <a:ext cx="3012520" cy="82349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TextBox 4">
            <a:extLst>
              <a:ext uri="{FF2B5EF4-FFF2-40B4-BE49-F238E27FC236}">
                <a16:creationId xmlns:a16="http://schemas.microsoft.com/office/drawing/2014/main" id="{D6C93A38-AB1A-8818-9904-796D0A6EB332}"/>
              </a:ext>
            </a:extLst>
          </p:cNvPr>
          <p:cNvSpPr txBox="1"/>
          <p:nvPr/>
        </p:nvSpPr>
        <p:spPr>
          <a:xfrm>
            <a:off x="11883728" y="-1"/>
            <a:ext cx="308271" cy="278063"/>
          </a:xfrm>
          <a:prstGeom prst="rect">
            <a:avLst/>
          </a:prstGeom>
          <a:solidFill>
            <a:srgbClr val="00B0F0"/>
          </a:solid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lIns="0" tIns="0" rIns="0" bIns="0" rtlCol="0" anchor="ctr" anchorCtr="0">
            <a:no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400" b="1" dirty="0">
                <a:solidFill>
                  <a:schemeClr val="bg1"/>
                </a:solidFill>
                <a:latin typeface="Calibri BOLD" panose="020F0702030404030204" pitchFamily="34" charset="0"/>
                <a:cs typeface="Calibri BOLD" panose="020F0702030404030204" pitchFamily="34" charset="0"/>
              </a:rPr>
              <a:t>4</a:t>
            </a:r>
            <a:endParaRPr lang="en-GB" sz="2400" b="1" baseline="-25000" dirty="0">
              <a:solidFill>
                <a:schemeClr val="bg1"/>
              </a:solidFill>
              <a:latin typeface="Calibri BOLD" panose="020F0702030404030204" pitchFamily="34" charset="0"/>
              <a:cs typeface="Calibri BOLD" panose="020F0702030404030204" pitchFamily="34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F2F56C20-96E7-5398-2CB4-A468E0AA0555}"/>
              </a:ext>
            </a:extLst>
          </p:cNvPr>
          <p:cNvSpPr/>
          <p:nvPr/>
        </p:nvSpPr>
        <p:spPr>
          <a:xfrm>
            <a:off x="6862794" y="242061"/>
            <a:ext cx="4639721" cy="6515789"/>
          </a:xfrm>
          <a:prstGeom prst="rect">
            <a:avLst/>
          </a:prstGeom>
          <a:solidFill>
            <a:srgbClr val="FFFF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4A6DC8DB-CF61-5427-A250-93F868596D81}"/>
              </a:ext>
            </a:extLst>
          </p:cNvPr>
          <p:cNvGrpSpPr/>
          <p:nvPr/>
        </p:nvGrpSpPr>
        <p:grpSpPr>
          <a:xfrm>
            <a:off x="172019" y="1179352"/>
            <a:ext cx="520730" cy="2721500"/>
            <a:chOff x="172019" y="1179352"/>
            <a:chExt cx="520730" cy="2721500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B2C121BA-311B-AA16-67DE-44667AE87D5B}"/>
                </a:ext>
              </a:extLst>
            </p:cNvPr>
            <p:cNvSpPr txBox="1"/>
            <p:nvPr/>
          </p:nvSpPr>
          <p:spPr>
            <a:xfrm rot="16200000">
              <a:off x="-946108" y="2355436"/>
              <a:ext cx="27215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b="1" dirty="0">
                  <a:solidFill>
                    <a:srgbClr val="FF0000"/>
                  </a:solidFill>
                </a:rPr>
                <a:t>AQ não confinado</a:t>
              </a:r>
              <a:endParaRPr lang="LID4096" b="1" dirty="0">
                <a:solidFill>
                  <a:srgbClr val="FF0000"/>
                </a:solidFill>
              </a:endParaRPr>
            </a:p>
          </p:txBody>
        </p: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DC18A90A-BC2B-3B10-9EF4-9F72AE0A25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2019" y="1495086"/>
              <a:ext cx="520730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69D456E4-40F2-FB70-F4B7-201CB0B7DE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2019" y="3589497"/>
              <a:ext cx="520730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756971B5-9061-F0BD-0373-95E1E7CDCBDF}"/>
              </a:ext>
            </a:extLst>
          </p:cNvPr>
          <p:cNvSpPr txBox="1"/>
          <p:nvPr/>
        </p:nvSpPr>
        <p:spPr>
          <a:xfrm>
            <a:off x="4697819" y="5489866"/>
            <a:ext cx="191022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3200" b="1" dirty="0"/>
              <a:t>Aq. Livre</a:t>
            </a:r>
            <a:endParaRPr lang="LID4096" sz="3200" b="1" dirty="0"/>
          </a:p>
        </p:txBody>
      </p:sp>
    </p:spTree>
    <p:extLst>
      <p:ext uri="{BB962C8B-B14F-4D97-AF65-F5344CB8AC3E}">
        <p14:creationId xmlns:p14="http://schemas.microsoft.com/office/powerpoint/2010/main" val="24546062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00C829-BCE6-9D77-9033-6EAEC9F4AE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roup 56">
            <a:extLst>
              <a:ext uri="{FF2B5EF4-FFF2-40B4-BE49-F238E27FC236}">
                <a16:creationId xmlns:a16="http://schemas.microsoft.com/office/drawing/2014/main" id="{2E643EA1-63C9-D022-32E0-D5A8959F3C57}"/>
              </a:ext>
            </a:extLst>
          </p:cNvPr>
          <p:cNvGrpSpPr/>
          <p:nvPr/>
        </p:nvGrpSpPr>
        <p:grpSpPr>
          <a:xfrm>
            <a:off x="628290" y="556051"/>
            <a:ext cx="5827805" cy="3619048"/>
            <a:chOff x="844731" y="538912"/>
            <a:chExt cx="5827805" cy="3619048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C5049F33-EEC6-01FB-B4A5-4F83D654BD13}"/>
                </a:ext>
              </a:extLst>
            </p:cNvPr>
            <p:cNvSpPr/>
            <p:nvPr/>
          </p:nvSpPr>
          <p:spPr>
            <a:xfrm>
              <a:off x="967146" y="538912"/>
              <a:ext cx="5705390" cy="361904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 dirty="0"/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6A524970-1978-C9C6-227F-527DA59ECBD2}"/>
                </a:ext>
              </a:extLst>
            </p:cNvPr>
            <p:cNvGrpSpPr/>
            <p:nvPr/>
          </p:nvGrpSpPr>
          <p:grpSpPr>
            <a:xfrm>
              <a:off x="844731" y="657222"/>
              <a:ext cx="5732757" cy="3391686"/>
              <a:chOff x="0" y="0"/>
              <a:chExt cx="5787078" cy="3848356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6CC996BE-1AF7-1AD6-AB18-A9627B9B25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03612" y="0"/>
                <a:ext cx="5583466" cy="3848356"/>
              </a:xfrm>
              <a:prstGeom prst="rect">
                <a:avLst/>
              </a:prstGeom>
            </p:spPr>
          </p:pic>
          <p:sp>
            <p:nvSpPr>
              <p:cNvPr id="7" name="TextBox 12">
                <a:extLst>
                  <a:ext uri="{FF2B5EF4-FFF2-40B4-BE49-F238E27FC236}">
                    <a16:creationId xmlns:a16="http://schemas.microsoft.com/office/drawing/2014/main" id="{AC6CE038-7785-3E67-F827-4B29CF5EFFD7}"/>
                  </a:ext>
                </a:extLst>
              </p:cNvPr>
              <p:cNvSpPr txBox="1"/>
              <p:nvPr/>
            </p:nvSpPr>
            <p:spPr>
              <a:xfrm>
                <a:off x="3781425" y="18056"/>
                <a:ext cx="1008000" cy="187872"/>
              </a:xfrm>
              <a:prstGeom prst="rect">
                <a:avLst/>
              </a:prstGeom>
              <a:noFill/>
              <a:ln w="9525" cmpd="sng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lIns="0" tIns="0" rIns="0" bIns="0" rtlCol="0" anchor="ctr" anchorCtr="0">
                <a:spAutoFit/>
              </a:bodyPr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fld id="{C8F677F9-B86B-46B2-9AE0-34C9A8DD66B2}" type="TxLink">
                  <a:rPr lang="en-US" sz="1200" b="0" i="0" u="none" strike="noStrike">
                    <a:solidFill>
                      <a:srgbClr val="000000"/>
                    </a:solidFill>
                    <a:latin typeface="Calibri"/>
                    <a:cs typeface="Calibri"/>
                  </a:rPr>
                  <a:pPr/>
                  <a:t>15,000 m3/d</a:t>
                </a:fld>
                <a:endParaRPr lang="en-GB" sz="1100"/>
              </a:p>
            </p:txBody>
          </p:sp>
          <p:sp>
            <p:nvSpPr>
              <p:cNvPr id="8" name="TextBox 15">
                <a:extLst>
                  <a:ext uri="{FF2B5EF4-FFF2-40B4-BE49-F238E27FC236}">
                    <a16:creationId xmlns:a16="http://schemas.microsoft.com/office/drawing/2014/main" id="{44ADFA49-1C85-A033-89F2-89C159B064D4}"/>
                  </a:ext>
                </a:extLst>
              </p:cNvPr>
              <p:cNvSpPr txBox="1"/>
              <p:nvPr/>
            </p:nvSpPr>
            <p:spPr>
              <a:xfrm>
                <a:off x="4612891" y="2604260"/>
                <a:ext cx="1008000" cy="187872"/>
              </a:xfrm>
              <a:prstGeom prst="rect">
                <a:avLst/>
              </a:prstGeom>
              <a:noFill/>
              <a:ln w="9525" cmpd="sng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lIns="0" tIns="0" rIns="0" bIns="0" rtlCol="0" anchor="ctr" anchorCtr="0">
                <a:spAutoFit/>
              </a:bodyPr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fld id="{D33E47CB-DF7A-4D59-8322-231382616102}" type="TxLink">
                  <a:rPr lang="en-US" sz="1200" b="0" i="0" u="none" strike="noStrike">
                    <a:solidFill>
                      <a:srgbClr val="000000"/>
                    </a:solidFill>
                    <a:latin typeface="Calibri"/>
                    <a:cs typeface="Calibri"/>
                  </a:rPr>
                  <a:pPr algn="l"/>
                  <a:t> 37.61 m/d</a:t>
                </a:fld>
                <a:endParaRPr lang="en-GB" sz="1100"/>
              </a:p>
            </p:txBody>
          </p:sp>
          <p:sp>
            <p:nvSpPr>
              <p:cNvPr id="9" name="TextBox 17">
                <a:extLst>
                  <a:ext uri="{FF2B5EF4-FFF2-40B4-BE49-F238E27FC236}">
                    <a16:creationId xmlns:a16="http://schemas.microsoft.com/office/drawing/2014/main" id="{0E65F6B2-F0C6-3345-748E-4C5695F5B089}"/>
                  </a:ext>
                </a:extLst>
              </p:cNvPr>
              <p:cNvSpPr txBox="1"/>
              <p:nvPr/>
            </p:nvSpPr>
            <p:spPr>
              <a:xfrm>
                <a:off x="876300" y="3428006"/>
                <a:ext cx="1008000" cy="187872"/>
              </a:xfrm>
              <a:prstGeom prst="rect">
                <a:avLst/>
              </a:prstGeom>
              <a:noFill/>
              <a:ln w="9525" cmpd="sng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lIns="0" tIns="0" rIns="0" bIns="0" rtlCol="0" anchor="b" anchorCtr="0">
                <a:spAutoFit/>
              </a:bodyPr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/>
                <a:fld id="{C2086C7B-88F2-4C5E-8FAE-5606901A2CD4}" type="TxLink">
                  <a:rPr lang="en-US" sz="1200" b="0" i="0" u="none" strike="noStrike">
                    <a:solidFill>
                      <a:srgbClr val="000000"/>
                    </a:solidFill>
                    <a:latin typeface="Calibri"/>
                    <a:cs typeface="Calibri"/>
                  </a:rPr>
                  <a:pPr algn="r"/>
                  <a:t>0.5 m</a:t>
                </a:fld>
                <a:endParaRPr lang="en-GB" sz="1100"/>
              </a:p>
            </p:txBody>
          </p:sp>
          <p:sp>
            <p:nvSpPr>
              <p:cNvPr id="10" name="TextBox 18">
                <a:extLst>
                  <a:ext uri="{FF2B5EF4-FFF2-40B4-BE49-F238E27FC236}">
                    <a16:creationId xmlns:a16="http://schemas.microsoft.com/office/drawing/2014/main" id="{818DAB0D-3CD1-23F7-A4A2-47216151EB70}"/>
                  </a:ext>
                </a:extLst>
              </p:cNvPr>
              <p:cNvSpPr txBox="1"/>
              <p:nvPr/>
            </p:nvSpPr>
            <p:spPr>
              <a:xfrm>
                <a:off x="22260" y="3552290"/>
                <a:ext cx="1008000" cy="187872"/>
              </a:xfrm>
              <a:prstGeom prst="rect">
                <a:avLst/>
              </a:prstGeom>
              <a:noFill/>
              <a:ln w="9525" cmpd="sng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lIns="0" tIns="0" rIns="0" bIns="0" rtlCol="0" anchor="b" anchorCtr="0">
                <a:spAutoFit/>
              </a:bodyPr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/>
                <a:fld id="{5D1D0630-B032-4E59-8131-B56E5B3C5531}" type="TxLink">
                  <a:rPr lang="en-US" sz="1200" b="0" i="0" u="none" strike="noStrike">
                    <a:solidFill>
                      <a:srgbClr val="000000"/>
                    </a:solidFill>
                    <a:latin typeface="Calibri"/>
                    <a:cs typeface="Calibri"/>
                  </a:rPr>
                  <a:pPr algn="r"/>
                  <a:t>600 m</a:t>
                </a:fld>
                <a:endParaRPr lang="en-GB" sz="1100"/>
              </a:p>
            </p:txBody>
          </p:sp>
          <p:sp>
            <p:nvSpPr>
              <p:cNvPr id="11" name="TextBox 19">
                <a:extLst>
                  <a:ext uri="{FF2B5EF4-FFF2-40B4-BE49-F238E27FC236}">
                    <a16:creationId xmlns:a16="http://schemas.microsoft.com/office/drawing/2014/main" id="{CCF081A9-A34C-17C3-71F8-442653E695F1}"/>
                  </a:ext>
                </a:extLst>
              </p:cNvPr>
              <p:cNvSpPr txBox="1"/>
              <p:nvPr/>
            </p:nvSpPr>
            <p:spPr>
              <a:xfrm>
                <a:off x="904875" y="1141975"/>
                <a:ext cx="1008000" cy="187903"/>
              </a:xfrm>
              <a:prstGeom prst="rect">
                <a:avLst/>
              </a:prstGeom>
              <a:noFill/>
              <a:ln w="9525" cmpd="sng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lIns="0" tIns="0" rIns="0" bIns="0" rtlCol="0" anchor="b" anchorCtr="0">
                <a:spAutoFit/>
              </a:bodyPr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/>
                <a:fld id="{B9B85D8E-8D4F-4EB5-8C08-227999C6940C}" type="TxLink">
                  <a:rPr lang="en-US" sz="1200" b="0" i="0" u="none" strike="noStrike">
                    <a:solidFill>
                      <a:srgbClr val="000000"/>
                    </a:solidFill>
                    <a:latin typeface="Calibri"/>
                    <a:cs typeface="Calibri"/>
                  </a:rPr>
                  <a:pPr algn="r"/>
                  <a:t>40.000 m</a:t>
                </a:fld>
                <a:endParaRPr lang="en-GB" sz="1100"/>
              </a:p>
            </p:txBody>
          </p:sp>
          <p:sp>
            <p:nvSpPr>
              <p:cNvPr id="12" name="TextBox 20">
                <a:extLst>
                  <a:ext uri="{FF2B5EF4-FFF2-40B4-BE49-F238E27FC236}">
                    <a16:creationId xmlns:a16="http://schemas.microsoft.com/office/drawing/2014/main" id="{110B5D42-F985-CA46-B888-3BC9ED49B1AA}"/>
                  </a:ext>
                </a:extLst>
              </p:cNvPr>
              <p:cNvSpPr txBox="1"/>
              <p:nvPr/>
            </p:nvSpPr>
            <p:spPr>
              <a:xfrm>
                <a:off x="0" y="980081"/>
                <a:ext cx="1008000" cy="187872"/>
              </a:xfrm>
              <a:prstGeom prst="rect">
                <a:avLst/>
              </a:prstGeom>
              <a:noFill/>
              <a:ln w="9525" cmpd="sng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lIns="0" tIns="0" rIns="0" bIns="0" rtlCol="0" anchor="b" anchorCtr="0">
                <a:spAutoFit/>
              </a:bodyPr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/>
                <a:fld id="{41BC5D97-4242-468F-9AD2-24792D2B0C04}" type="TxLink">
                  <a:rPr lang="en-US" sz="1200" b="0" i="0" u="none" strike="noStrike">
                    <a:solidFill>
                      <a:srgbClr val="000000"/>
                    </a:solidFill>
                    <a:latin typeface="Calibri"/>
                    <a:cs typeface="Calibri"/>
                  </a:rPr>
                  <a:pPr algn="r"/>
                  <a:t>50 m</a:t>
                </a:fld>
                <a:endParaRPr lang="en-GB" sz="1100"/>
              </a:p>
            </p:txBody>
          </p:sp>
          <p:sp>
            <p:nvSpPr>
              <p:cNvPr id="13" name="TextBox 21">
                <a:extLst>
                  <a:ext uri="{FF2B5EF4-FFF2-40B4-BE49-F238E27FC236}">
                    <a16:creationId xmlns:a16="http://schemas.microsoft.com/office/drawing/2014/main" id="{397B1280-BD49-AE2A-BF91-E85A9AE638FF}"/>
                  </a:ext>
                </a:extLst>
              </p:cNvPr>
              <p:cNvSpPr txBox="1"/>
              <p:nvPr/>
            </p:nvSpPr>
            <p:spPr>
              <a:xfrm>
                <a:off x="2171700" y="989116"/>
                <a:ext cx="1008000" cy="187903"/>
              </a:xfrm>
              <a:prstGeom prst="rect">
                <a:avLst/>
              </a:prstGeom>
              <a:noFill/>
              <a:ln w="9525" cmpd="sng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lIns="0" tIns="0" rIns="0" bIns="0" rtlCol="0" anchor="b" anchorCtr="0">
                <a:spAutoFit/>
              </a:bodyPr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fld id="{7238B0AB-C66E-435D-82BA-349731B330F1}" type="TxLink">
                  <a:rPr lang="en-US" sz="1200" b="0" i="0" u="none" strike="noStrike">
                    <a:solidFill>
                      <a:srgbClr val="000000"/>
                    </a:solidFill>
                    <a:latin typeface="Calibri"/>
                    <a:cs typeface="Calibri"/>
                  </a:rPr>
                  <a:pPr algn="l"/>
                  <a:t>10.000 m</a:t>
                </a:fld>
                <a:endParaRPr lang="en-GB" sz="1100"/>
              </a:p>
            </p:txBody>
          </p:sp>
        </p:grp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C1E0E04A-935D-CD2E-CC36-455A4F99B21F}"/>
              </a:ext>
            </a:extLst>
          </p:cNvPr>
          <p:cNvSpPr txBox="1"/>
          <p:nvPr/>
        </p:nvSpPr>
        <p:spPr>
          <a:xfrm>
            <a:off x="0" y="6070863"/>
            <a:ext cx="3595622" cy="78713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anchor="ctr" anchorCtr="0">
            <a:noAutofit/>
          </a:bodyPr>
          <a:lstStyle>
            <a:defPPr>
              <a:defRPr lang="LID4096"/>
            </a:defPPr>
            <a:lvl1pPr algn="ctr">
              <a:defRPr sz="2800" b="1">
                <a:solidFill>
                  <a:srgbClr val="0000FF"/>
                </a:solidFill>
              </a:defRPr>
            </a:lvl1pPr>
          </a:lstStyle>
          <a:p>
            <a:pPr algn="ctr"/>
            <a:r>
              <a:rPr lang="en-US" sz="2000" b="1" dirty="0"/>
              <a:t>Dupuit-Forchheimer</a:t>
            </a:r>
            <a:r>
              <a:rPr lang="pt-BR" sz="2000" b="1" dirty="0"/>
              <a:t> (1805)</a:t>
            </a:r>
            <a:endParaRPr lang="LID4096" sz="2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1">
                <a:extLst>
                  <a:ext uri="{FF2B5EF4-FFF2-40B4-BE49-F238E27FC236}">
                    <a16:creationId xmlns:a16="http://schemas.microsoft.com/office/drawing/2014/main" id="{F6C4E197-17AD-BF7B-EE70-B6BA8FE1A5FC}"/>
                  </a:ext>
                </a:extLst>
              </p:cNvPr>
              <p:cNvSpPr txBox="1"/>
              <p:nvPr/>
            </p:nvSpPr>
            <p:spPr>
              <a:xfrm>
                <a:off x="18411" y="4478229"/>
                <a:ext cx="3012520" cy="823495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0" tIns="0" rIns="0" bIns="0" rtlCol="0" anchor="t">
                <a:spAutoFit/>
              </a:bodyPr>
              <a:lstStyle>
                <a:lvl1pPr marL="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𝐐</m:t>
                      </m:r>
                      <m:r>
                        <a:rPr lang="en-US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2400" b="1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𝛑</m:t>
                          </m:r>
                          <m:r>
                            <a:rPr lang="pt-BR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𝐊</m:t>
                          </m:r>
                          <m:d>
                            <m:dPr>
                              <m:ctrlPr>
                                <a:rPr lang="en-US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pt-BR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𝒉</m:t>
                                  </m:r>
                                </m:e>
                                <m:sub>
                                  <m:r>
                                    <a:rPr lang="pt-BR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  <m:sup>
                                  <m:r>
                                    <a:rPr lang="pt-BR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bSup>
                              <m:r>
                                <a:rPr lang="en-US" sz="2400" b="1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sz="2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pt-BR" sz="2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𝒉</m:t>
                                  </m:r>
                                </m:e>
                                <m:sub>
                                  <m:r>
                                    <a:rPr lang="pt-BR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  <m:sup>
                                  <m:r>
                                    <a:rPr lang="pt-BR" sz="2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bSup>
                            </m:e>
                          </m:d>
                        </m:num>
                        <m:den>
                          <m:r>
                            <a:rPr lang="en-US" sz="2400" b="1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𝐥𝐧</m:t>
                          </m:r>
                          <m:d>
                            <m:dPr>
                              <m:ctrlPr>
                                <a:rPr lang="en-US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type m:val="lin"/>
                                  <m:ctrlPr>
                                    <a:rPr lang="en-US" sz="2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400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𝐫</m:t>
                                      </m:r>
                                    </m:e>
                                    <m:sub>
                                      <m:r>
                                        <a:rPr lang="en-US" sz="2400" b="1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400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𝐫</m:t>
                                      </m:r>
                                    </m:e>
                                    <m:sub>
                                      <m:r>
                                        <a:rPr lang="en-US" sz="2400" b="1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den>
                      </m:f>
                    </m:oMath>
                  </m:oMathPara>
                </a14:m>
                <a:endParaRPr lang="en-GB" sz="24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4" name="TextBox 1">
                <a:extLst>
                  <a:ext uri="{FF2B5EF4-FFF2-40B4-BE49-F238E27FC236}">
                    <a16:creationId xmlns:a16="http://schemas.microsoft.com/office/drawing/2014/main" id="{F6C4E197-17AD-BF7B-EE70-B6BA8FE1A5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11" y="4478229"/>
                <a:ext cx="3012520" cy="82349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Group 17">
            <a:extLst>
              <a:ext uri="{FF2B5EF4-FFF2-40B4-BE49-F238E27FC236}">
                <a16:creationId xmlns:a16="http://schemas.microsoft.com/office/drawing/2014/main" id="{10286470-DB84-EF64-D650-3CACD4073E83}"/>
              </a:ext>
            </a:extLst>
          </p:cNvPr>
          <p:cNvGrpSpPr/>
          <p:nvPr/>
        </p:nvGrpSpPr>
        <p:grpSpPr>
          <a:xfrm>
            <a:off x="4056724" y="6179778"/>
            <a:ext cx="2763000" cy="1036034"/>
            <a:chOff x="316617" y="374729"/>
            <a:chExt cx="2763000" cy="1036034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D4B691F6-BB9A-AB47-F49D-6EBB47AA508A}"/>
                </a:ext>
              </a:extLst>
            </p:cNvPr>
            <p:cNvGrpSpPr/>
            <p:nvPr/>
          </p:nvGrpSpPr>
          <p:grpSpPr>
            <a:xfrm>
              <a:off x="316617" y="374729"/>
              <a:ext cx="2763000" cy="1036034"/>
              <a:chOff x="920962" y="381307"/>
              <a:chExt cx="2763000" cy="103603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TextBox 6">
                    <a:extLst>
                      <a:ext uri="{FF2B5EF4-FFF2-40B4-BE49-F238E27FC236}">
                        <a16:creationId xmlns:a16="http://schemas.microsoft.com/office/drawing/2014/main" id="{F7A61F2D-F968-DE7F-850E-A88490F9236D}"/>
                      </a:ext>
                    </a:extLst>
                  </p:cNvPr>
                  <p:cNvSpPr txBox="1"/>
                  <p:nvPr/>
                </p:nvSpPr>
                <p:spPr>
                  <a:xfrm>
                    <a:off x="1945442" y="381307"/>
                    <a:ext cx="1738520" cy="920728"/>
                  </a:xfrm>
                  <a:prstGeom prst="rect">
                    <a:avLst/>
                  </a:prstGeom>
                  <a:noFill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0" tIns="0" rIns="0" bIns="0" rtlCol="0" anchor="t">
                    <a:noAutofit/>
                  </a:bodyPr>
                  <a:lstStyle>
                    <a:lvl1pPr marL="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lang="en-US" sz="1800" b="0" i="0" smtClean="0">
                              <a:solidFill>
                                <a:srgbClr val="0000FF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1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1800" b="0" i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Q</m:t>
                              </m:r>
                            </m:num>
                            <m:den>
                              <m:r>
                                <a:rPr lang="en-US" sz="1800" b="0" i="0">
                                  <a:solidFill>
                                    <a:srgbClr val="0000FF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m:rPr>
                                  <m:sty m:val="p"/>
                                </m:rPr>
                                <a:rPr lang="en-US" sz="1800" b="0" i="0">
                                  <a:solidFill>
                                    <a:srgbClr val="0000FF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πT</m:t>
                              </m:r>
                            </m:den>
                          </m:f>
                          <m:r>
                            <m:rPr>
                              <m:sty m:val="p"/>
                            </m:rPr>
                            <a:rPr lang="en-US" sz="1800" b="0" i="0">
                              <a:solidFill>
                                <a:srgbClr val="0000FF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ln</m:t>
                          </m:r>
                          <m:f>
                            <m:fPr>
                              <m:ctrlPr>
                                <a:rPr lang="en-US" sz="1800" b="0" i="1">
                                  <a:solidFill>
                                    <a:srgbClr val="0000FF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1800" b="0" i="1">
                                      <a:solidFill>
                                        <a:srgbClr val="0000FF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800" b="0" i="0">
                                      <a:solidFill>
                                        <a:srgbClr val="0000FF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r</m:t>
                                  </m:r>
                                </m:e>
                                <m:sub>
                                  <m:r>
                                    <a:rPr lang="en-US" sz="1800" b="0" i="0">
                                      <a:solidFill>
                                        <a:srgbClr val="0000FF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1800" b="0" i="1">
                                      <a:solidFill>
                                        <a:srgbClr val="0000FF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800" b="0" i="0">
                                      <a:solidFill>
                                        <a:srgbClr val="0000FF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r</m:t>
                                  </m:r>
                                </m:e>
                                <m:sub>
                                  <m:r>
                                    <a:rPr lang="en-US" sz="1800" b="0" i="0">
                                      <a:solidFill>
                                        <a:srgbClr val="0000FF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</m:oMath>
                      </m:oMathPara>
                    </a14:m>
                    <a:endParaRPr lang="en-GB" sz="1800" dirty="0">
                      <a:solidFill>
                        <a:srgbClr val="00B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1" name="TextBox 6">
                    <a:extLst>
                      <a:ext uri="{FF2B5EF4-FFF2-40B4-BE49-F238E27FC236}">
                        <a16:creationId xmlns:a16="http://schemas.microsoft.com/office/drawing/2014/main" id="{F7A61F2D-F968-DE7F-850E-A88490F9236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945442" y="381307"/>
                    <a:ext cx="1738520" cy="920728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LID4096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TextBox 6">
                    <a:extLst>
                      <a:ext uri="{FF2B5EF4-FFF2-40B4-BE49-F238E27FC236}">
                        <a16:creationId xmlns:a16="http://schemas.microsoft.com/office/drawing/2014/main" id="{D225B04C-B836-E540-0BBB-9C25D8013AD5}"/>
                      </a:ext>
                    </a:extLst>
                  </p:cNvPr>
                  <p:cNvSpPr txBox="1"/>
                  <p:nvPr/>
                </p:nvSpPr>
                <p:spPr>
                  <a:xfrm>
                    <a:off x="920962" y="496613"/>
                    <a:ext cx="1450251" cy="920728"/>
                  </a:xfrm>
                  <a:prstGeom prst="rect">
                    <a:avLst/>
                  </a:prstGeom>
                  <a:noFill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0" tIns="0" rIns="0" bIns="0" rtlCol="0" anchor="t">
                    <a:noAutofit/>
                  </a:bodyPr>
                  <a:lstStyle>
                    <a:lvl1pPr marL="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800" b="1" i="1" smtClean="0">
                                  <a:solidFill>
                                    <a:srgbClr val="00B05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1" i="0">
                                  <a:solidFill>
                                    <a:srgbClr val="00B05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𝐡</m:t>
                              </m:r>
                            </m:e>
                            <m:sub>
                              <m:r>
                                <a:rPr lang="en-US" sz="1800" b="1" i="0">
                                  <a:solidFill>
                                    <a:srgbClr val="00B05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sz="1800" b="1" i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1800" b="1" i="1" smtClean="0">
                                  <a:solidFill>
                                    <a:srgbClr val="00B05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1" i="0">
                                  <a:solidFill>
                                    <a:srgbClr val="00B05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𝐡</m:t>
                              </m:r>
                            </m:e>
                            <m:sub>
                              <m:r>
                                <a:rPr lang="en-US" sz="1800" b="1" i="0">
                                  <a:solidFill>
                                    <a:srgbClr val="00B05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oMath>
                      </m:oMathPara>
                    </a14:m>
                    <a:endParaRPr lang="en-GB" sz="1800" b="1" dirty="0">
                      <a:solidFill>
                        <a:srgbClr val="00B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2" name="TextBox 6">
                    <a:extLst>
                      <a:ext uri="{FF2B5EF4-FFF2-40B4-BE49-F238E27FC236}">
                        <a16:creationId xmlns:a16="http://schemas.microsoft.com/office/drawing/2014/main" id="{D225B04C-B836-E540-0BBB-9C25D8013AD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20962" y="496613"/>
                    <a:ext cx="1450251" cy="920728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5882" t="-662"/>
                    </a:stretch>
                  </a:blipFill>
                </p:spPr>
                <p:txBody>
                  <a:bodyPr/>
                  <a:lstStyle/>
                  <a:p>
                    <a:r>
                      <a:rPr lang="LID4096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725D062-FB8B-0558-04A8-6EC6E51D402A}"/>
                </a:ext>
              </a:extLst>
            </p:cNvPr>
            <p:cNvSpPr/>
            <p:nvPr/>
          </p:nvSpPr>
          <p:spPr>
            <a:xfrm>
              <a:off x="824028" y="374729"/>
              <a:ext cx="384778" cy="545983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 sz="120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17">
                <a:extLst>
                  <a:ext uri="{FF2B5EF4-FFF2-40B4-BE49-F238E27FC236}">
                    <a16:creationId xmlns:a16="http://schemas.microsoft.com/office/drawing/2014/main" id="{CD2F2543-0275-407D-903E-F0374EDD5691}"/>
                  </a:ext>
                </a:extLst>
              </p:cNvPr>
              <p:cNvSpPr txBox="1"/>
              <p:nvPr/>
            </p:nvSpPr>
            <p:spPr>
              <a:xfrm>
                <a:off x="3548304" y="4416168"/>
                <a:ext cx="2787301" cy="909352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0" tIns="0" rIns="0" bIns="0" rtlCol="0" anchor="t">
                <a:spAutoFit/>
              </a:bodyPr>
              <a:lstStyle>
                <a:lvl1pPr marL="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20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2000" b="1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0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Sup>
                            <m:sSubSupPr>
                              <m:ctrlPr>
                                <a:rPr lang="en-US" sz="2000" b="1" i="1" smtClean="0">
                                  <a:solidFill>
                                    <a:srgbClr val="00B05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lang="en-US" sz="2000" b="1" i="1">
                                  <a:solidFill>
                                    <a:srgbClr val="00B05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sz="2000" b="1" i="1">
                                  <a:solidFill>
                                    <a:srgbClr val="00B05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𝟐</m:t>
                              </m:r>
                            </m:sub>
                            <m:sup>
                              <m:r>
                                <a:rPr lang="en-US" sz="2000" b="1" i="1">
                                  <a:solidFill>
                                    <a:srgbClr val="00B05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𝟐</m:t>
                              </m:r>
                            </m:sup>
                          </m:sSubSup>
                          <m:r>
                            <a:rPr lang="en-US" sz="2000" b="1" i="1">
                              <a:solidFill>
                                <a:srgbClr val="00B050"/>
                              </a:solidFill>
                              <a:effectLst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000" b="1" i="1">
                                  <a:solidFill>
                                    <a:srgbClr val="0000FF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fPr>
                            <m:num>
                              <m:r>
                                <a:rPr lang="en-US" sz="2000" b="1" i="1">
                                  <a:solidFill>
                                    <a:srgbClr val="0000FF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𝑸𝒍𝒏</m:t>
                              </m:r>
                              <m:d>
                                <m:dPr>
                                  <m:ctrlPr>
                                    <a:rPr lang="en-US" sz="2000" b="1" i="1">
                                      <a:solidFill>
                                        <a:srgbClr val="0000FF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type m:val="lin"/>
                                      <m:ctrlPr>
                                        <a:rPr lang="en-US" sz="2000" b="1" i="1">
                                          <a:solidFill>
                                            <a:srgbClr val="0000FF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sz="2000" b="1" i="1">
                                              <a:solidFill>
                                                <a:srgbClr val="0000FF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1" i="1">
                                              <a:solidFill>
                                                <a:srgbClr val="0000FF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𝒓</m:t>
                                          </m:r>
                                        </m:e>
                                        <m:sub>
                                          <m:r>
                                            <a:rPr lang="en-US" sz="2000" b="1" i="1">
                                              <a:solidFill>
                                                <a:srgbClr val="0000FF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𝟐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sz="2000" b="1" i="1">
                                              <a:solidFill>
                                                <a:srgbClr val="0000FF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1" i="1">
                                              <a:solidFill>
                                                <a:srgbClr val="0000FF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𝒓</m:t>
                                          </m:r>
                                        </m:e>
                                        <m:sub>
                                          <m:r>
                                            <a:rPr lang="en-US" sz="2000" b="1" i="1">
                                              <a:solidFill>
                                                <a:srgbClr val="0000FF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𝟏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num>
                            <m:den>
                              <m:r>
                                <a:rPr lang="en-US" sz="2000" b="1" i="1">
                                  <a:solidFill>
                                    <a:srgbClr val="0000FF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𝝅</m:t>
                              </m:r>
                              <m:r>
                                <a:rPr lang="en-US" sz="2000" b="1" i="1">
                                  <a:solidFill>
                                    <a:srgbClr val="0000FF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𝑲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en-GB" sz="2000" b="1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23" name="TextBox 17">
                <a:extLst>
                  <a:ext uri="{FF2B5EF4-FFF2-40B4-BE49-F238E27FC236}">
                    <a16:creationId xmlns:a16="http://schemas.microsoft.com/office/drawing/2014/main" id="{CD2F2543-0275-407D-903E-F0374EDD56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8304" y="4416168"/>
                <a:ext cx="2787301" cy="90935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7" name="Group 26">
            <a:extLst>
              <a:ext uri="{FF2B5EF4-FFF2-40B4-BE49-F238E27FC236}">
                <a16:creationId xmlns:a16="http://schemas.microsoft.com/office/drawing/2014/main" id="{79647529-60C7-50BD-6392-E98EE9B03A81}"/>
              </a:ext>
            </a:extLst>
          </p:cNvPr>
          <p:cNvGrpSpPr/>
          <p:nvPr/>
        </p:nvGrpSpPr>
        <p:grpSpPr>
          <a:xfrm>
            <a:off x="7480575" y="3361510"/>
            <a:ext cx="4328142" cy="3399166"/>
            <a:chOff x="7480575" y="3361510"/>
            <a:chExt cx="4328142" cy="3399166"/>
          </a:xfrm>
        </p:grpSpPr>
        <p:graphicFrame>
          <p:nvGraphicFramePr>
            <p:cNvPr id="25" name="Chart 24">
              <a:extLst>
                <a:ext uri="{FF2B5EF4-FFF2-40B4-BE49-F238E27FC236}">
                  <a16:creationId xmlns:a16="http://schemas.microsoft.com/office/drawing/2014/main" id="{0D0511CA-883D-E198-B9FD-8DD520D76B9C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2813051739"/>
                </p:ext>
              </p:extLst>
            </p:nvPr>
          </p:nvGraphicFramePr>
          <p:xfrm>
            <a:off x="7602584" y="3429000"/>
            <a:ext cx="4125882" cy="329676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7"/>
            </a:graphicData>
          </a:graphic>
        </p:graphicFrame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5D2A535B-5A70-2120-E428-DDE3B53B06B0}"/>
                </a:ext>
              </a:extLst>
            </p:cNvPr>
            <p:cNvSpPr/>
            <p:nvPr/>
          </p:nvSpPr>
          <p:spPr>
            <a:xfrm>
              <a:off x="7480575" y="3361510"/>
              <a:ext cx="4328142" cy="339916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2C2D1898-F703-8788-9AFE-E798C4E5BF1D}"/>
              </a:ext>
            </a:extLst>
          </p:cNvPr>
          <p:cNvGrpSpPr/>
          <p:nvPr/>
        </p:nvGrpSpPr>
        <p:grpSpPr>
          <a:xfrm>
            <a:off x="6712491" y="0"/>
            <a:ext cx="5479509" cy="3135161"/>
            <a:chOff x="6712491" y="0"/>
            <a:chExt cx="5479509" cy="3135161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3B58B1A0-BD1B-818D-EB2F-632BA19574A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891100" y="202731"/>
              <a:ext cx="5102755" cy="2852345"/>
              <a:chOff x="6862794" y="449057"/>
              <a:chExt cx="5717588" cy="3196025"/>
            </a:xfrm>
          </p:grpSpPr>
          <p:pic>
            <p:nvPicPr>
              <p:cNvPr id="2" name="Picture 1">
                <a:extLst>
                  <a:ext uri="{FF2B5EF4-FFF2-40B4-BE49-F238E27FC236}">
                    <a16:creationId xmlns:a16="http://schemas.microsoft.com/office/drawing/2014/main" id="{91319EAD-1FB2-129C-04B6-26BD3DC6EB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203235" y="2492780"/>
                <a:ext cx="1983072" cy="1149401"/>
              </a:xfrm>
              <a:prstGeom prst="rect">
                <a:avLst/>
              </a:prstGeom>
            </p:spPr>
          </p:pic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0FB374DD-8DAD-145B-AD88-A8C2259170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862794" y="2046724"/>
                <a:ext cx="2784224" cy="1598358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TextBox 10">
                    <a:extLst>
                      <a:ext uri="{FF2B5EF4-FFF2-40B4-BE49-F238E27FC236}">
                        <a16:creationId xmlns:a16="http://schemas.microsoft.com/office/drawing/2014/main" id="{6CDDE038-2DB9-A2DB-5165-E4BC9F42B18B}"/>
                      </a:ext>
                    </a:extLst>
                  </p:cNvPr>
                  <p:cNvSpPr txBox="1"/>
                  <p:nvPr/>
                </p:nvSpPr>
                <p:spPr>
                  <a:xfrm>
                    <a:off x="6862794" y="542328"/>
                    <a:ext cx="2746168" cy="493223"/>
                  </a:xfrm>
                  <a:prstGeom prst="rect">
                    <a:avLst/>
                  </a:prstGeom>
                  <a:noFill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none" lIns="0" tIns="0" rIns="0" bIns="0" rtlCol="0" anchor="t">
                    <a:spAutoFit/>
                  </a:bodyPr>
                  <a:lstStyle>
                    <a:lvl1pPr marL="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pt-BR" sz="105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𝐀</m:t>
                          </m:r>
                          <m:r>
                            <a:rPr lang="en-US" sz="1050" b="1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sz="105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sz="1050" b="1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𝐐</m:t>
                              </m:r>
                            </m:num>
                            <m:den>
                              <m:r>
                                <a:rPr lang="pt-BR" sz="1050" b="1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𝐑</m:t>
                              </m:r>
                            </m:den>
                          </m:f>
                          <m:r>
                            <a:rPr lang="pt-BR" sz="105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sz="1050" b="1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f>
                                <m:fPr>
                                  <m:ctrlPr>
                                    <a:rPr lang="pt-BR" sz="105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pt-BR" sz="1050" b="1" i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𝟓𝟎𝐋</m:t>
                                  </m:r>
                                </m:num>
                                <m:den>
                                  <m:r>
                                    <a:rPr lang="pt-BR" sz="1050" b="1" i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𝐬𝐞𝐜</m:t>
                                  </m:r>
                                </m:den>
                              </m:f>
                              <m:r>
                                <a:rPr lang="pt-BR" sz="1050" b="1" i="0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f>
                                <m:fPr>
                                  <m:ctrlPr>
                                    <a:rPr lang="pt-BR" sz="1050" b="1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pt-BR" sz="1050" b="1" i="0" smtClean="0">
                                      <a:latin typeface="Cambria Math" panose="02040503050406030204" pitchFamily="18" charset="0"/>
                                    </a:rPr>
                                    <m:t>𝟖𝟔𝟒𝟎𝟎</m:t>
                                  </m:r>
                                </m:num>
                                <m:den>
                                  <m:r>
                                    <a:rPr lang="pt-BR" sz="1050" b="1" i="0" smtClean="0">
                                      <a:latin typeface="Cambria Math" panose="02040503050406030204" pitchFamily="18" charset="0"/>
                                    </a:rPr>
                                    <m:t>𝟏𝟎𝟎𝟎</m:t>
                                  </m:r>
                                </m:den>
                              </m:f>
                            </m:num>
                            <m:den>
                              <m:r>
                                <a:rPr lang="pt-BR" sz="1050" b="1" i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pt-BR" sz="1050" b="1" i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pt-BR" sz="1050" b="1" i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𝟎𝟏𝟐</m:t>
                              </m:r>
                              <m:r>
                                <a:rPr lang="pt-BR" sz="1050" b="1" i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pt-BR" sz="1050" b="1" i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𝐦</m:t>
                              </m:r>
                              <m:r>
                                <a:rPr lang="pt-BR" sz="1050" b="1" i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pt-BR" sz="1050" b="1" i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𝐝𝐚𝐲</m:t>
                              </m:r>
                            </m:den>
                          </m:f>
                          <m:r>
                            <a:rPr lang="pt-BR" sz="1050" b="1" i="0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pt-BR" sz="1050" b="1" i="0" smtClean="0"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pt-BR" sz="1050" b="1" i="0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pt-BR" sz="1050" b="1" i="0" smtClean="0">
                              <a:latin typeface="Cambria Math" panose="02040503050406030204" pitchFamily="18" charset="0"/>
                            </a:rPr>
                            <m:t>𝟔𝟎𝟎</m:t>
                          </m:r>
                          <m:r>
                            <a:rPr lang="pt-BR" sz="1050" b="1" i="0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pt-BR" sz="1050" b="1" i="0" smtClean="0">
                              <a:latin typeface="Cambria Math" panose="02040503050406030204" pitchFamily="18" charset="0"/>
                            </a:rPr>
                            <m:t>𝟎𝟎𝟎</m:t>
                          </m:r>
                          <m:r>
                            <a:rPr lang="pt-BR" sz="1050" b="1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pt-BR" sz="1050" b="1" i="0" smtClean="0">
                              <a:latin typeface="Cambria Math" panose="02040503050406030204" pitchFamily="18" charset="0"/>
                            </a:rPr>
                            <m:t>𝐦𝟐</m:t>
                          </m:r>
                        </m:oMath>
                      </m:oMathPara>
                    </a14:m>
                    <a:endParaRPr lang="en-GB" sz="1050" b="1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4" name="TextBox 10">
                    <a:extLst>
                      <a:ext uri="{FF2B5EF4-FFF2-40B4-BE49-F238E27FC236}">
                        <a16:creationId xmlns:a16="http://schemas.microsoft.com/office/drawing/2014/main" id="{6CDDE038-2DB9-A2DB-5165-E4BC9F42B18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62794" y="542328"/>
                    <a:ext cx="2746168" cy="493223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LID4096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E0886E62-4A7F-D8B6-6C27-990012CF6C4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/>
              <a:srcRect b="25838"/>
              <a:stretch/>
            </p:blipFill>
            <p:spPr>
              <a:xfrm>
                <a:off x="10208928" y="449057"/>
                <a:ext cx="2371454" cy="1944047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TextBox 10">
                    <a:extLst>
                      <a:ext uri="{FF2B5EF4-FFF2-40B4-BE49-F238E27FC236}">
                        <a16:creationId xmlns:a16="http://schemas.microsoft.com/office/drawing/2014/main" id="{3F7251ED-64B2-2753-C97E-17F58C58B464}"/>
                      </a:ext>
                    </a:extLst>
                  </p:cNvPr>
                  <p:cNvSpPr txBox="1"/>
                  <p:nvPr/>
                </p:nvSpPr>
                <p:spPr>
                  <a:xfrm>
                    <a:off x="6862794" y="1273110"/>
                    <a:ext cx="2726339" cy="535253"/>
                  </a:xfrm>
                  <a:prstGeom prst="rect">
                    <a:avLst/>
                  </a:prstGeom>
                  <a:noFill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none" lIns="0" tIns="0" rIns="0" bIns="0" rtlCol="0" anchor="t">
                    <a:spAutoFit/>
                  </a:bodyPr>
                  <a:lstStyle>
                    <a:lvl1pPr marL="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pt-BR" sz="105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1050" b="1" i="1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pt-BR" sz="1050" b="1" i="1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  <m:r>
                            <a:rPr lang="pt-BR" sz="1050" b="1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050" b="1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ad>
                            <m:radPr>
                              <m:degHide m:val="on"/>
                              <m:ctrlPr>
                                <a:rPr lang="en-US" sz="105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en-US" sz="1050" b="1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pt-BR" sz="1050" b="1" i="0" smtClean="0">
                                      <a:latin typeface="Cambria Math" panose="02040503050406030204" pitchFamily="18" charset="0"/>
                                    </a:rPr>
                                    <m:t>𝐀</m:t>
                                  </m:r>
                                </m:num>
                                <m:den>
                                  <m:r>
                                    <a:rPr lang="pt-BR" sz="105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𝛑</m:t>
                                  </m:r>
                                </m:den>
                              </m:f>
                            </m:e>
                          </m:rad>
                          <m:r>
                            <a:rPr lang="pt-BR" sz="105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ad>
                            <m:radPr>
                              <m:degHide m:val="on"/>
                              <m:ctrlPr>
                                <a:rPr lang="en-US" sz="1050" b="1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en-US" sz="1050" b="1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pt-BR" sz="1050" b="1">
                                      <a:latin typeface="Cambria Math" panose="02040503050406030204" pitchFamily="18" charset="0"/>
                                    </a:rPr>
                                    <m:t>𝟑</m:t>
                                  </m:r>
                                  <m:r>
                                    <a:rPr lang="pt-BR" sz="1050" b="1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  <m:r>
                                    <a:rPr lang="pt-BR" sz="1050" b="1">
                                      <a:latin typeface="Cambria Math" panose="02040503050406030204" pitchFamily="18" charset="0"/>
                                    </a:rPr>
                                    <m:t>𝟔𝟎𝟎</m:t>
                                  </m:r>
                                  <m:r>
                                    <a:rPr lang="pt-BR" sz="1050" b="1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  <m:r>
                                    <a:rPr lang="pt-BR" sz="1050" b="1">
                                      <a:latin typeface="Cambria Math" panose="02040503050406030204" pitchFamily="18" charset="0"/>
                                    </a:rPr>
                                    <m:t>𝟎𝟎𝟎</m:t>
                                  </m:r>
                                  <m:r>
                                    <a:rPr lang="pt-BR" sz="1050" b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pt-BR" sz="1050" b="1">
                                      <a:latin typeface="Cambria Math" panose="02040503050406030204" pitchFamily="18" charset="0"/>
                                    </a:rPr>
                                    <m:t>𝐦𝟐</m:t>
                                  </m:r>
                                </m:num>
                                <m:den>
                                  <m:r>
                                    <a:rPr lang="pt-BR" sz="105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𝛑</m:t>
                                  </m:r>
                                </m:den>
                              </m:f>
                            </m:e>
                          </m:rad>
                          <m:r>
                            <a:rPr lang="pt-BR" sz="1050" b="1" i="0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pt-BR" sz="1050" b="1" i="0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pt-BR" sz="1050" b="1" i="0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pt-BR" sz="1050" b="1" i="0" smtClean="0">
                              <a:latin typeface="Cambria Math" panose="02040503050406030204" pitchFamily="18" charset="0"/>
                            </a:rPr>
                            <m:t>𝟎𝟕𝟏</m:t>
                          </m:r>
                          <m:r>
                            <a:rPr lang="pt-BR" sz="1050" b="1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pt-BR" sz="1050" b="1" i="0" smtClean="0">
                              <a:latin typeface="Cambria Math" panose="02040503050406030204" pitchFamily="18" charset="0"/>
                            </a:rPr>
                            <m:t>𝐦</m:t>
                          </m:r>
                        </m:oMath>
                      </m:oMathPara>
                    </a14:m>
                    <a:endParaRPr lang="en-GB" sz="1050" b="1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7" name="TextBox 10">
                    <a:extLst>
                      <a:ext uri="{FF2B5EF4-FFF2-40B4-BE49-F238E27FC236}">
                        <a16:creationId xmlns:a16="http://schemas.microsoft.com/office/drawing/2014/main" id="{3F7251ED-64B2-2753-C97E-17F58C58B46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62794" y="1273110"/>
                    <a:ext cx="2726339" cy="535253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b="-2564"/>
                    </a:stretch>
                  </a:blipFill>
                </p:spPr>
                <p:txBody>
                  <a:bodyPr/>
                  <a:lstStyle/>
                  <a:p>
                    <a:r>
                      <a:rPr lang="LID4096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0AA518EC-2F05-CC78-DC4D-75E2504003FD}"/>
                </a:ext>
              </a:extLst>
            </p:cNvPr>
            <p:cNvSpPr/>
            <p:nvPr/>
          </p:nvSpPr>
          <p:spPr>
            <a:xfrm>
              <a:off x="6712491" y="0"/>
              <a:ext cx="5479509" cy="313516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</p:grpSp>
      <p:sp>
        <p:nvSpPr>
          <p:cNvPr id="30" name="TextBox 4">
            <a:extLst>
              <a:ext uri="{FF2B5EF4-FFF2-40B4-BE49-F238E27FC236}">
                <a16:creationId xmlns:a16="http://schemas.microsoft.com/office/drawing/2014/main" id="{8A90788F-B28C-7D23-4B89-5DB07FA2FE2A}"/>
              </a:ext>
            </a:extLst>
          </p:cNvPr>
          <p:cNvSpPr txBox="1"/>
          <p:nvPr/>
        </p:nvSpPr>
        <p:spPr>
          <a:xfrm>
            <a:off x="11883728" y="-1"/>
            <a:ext cx="308271" cy="278063"/>
          </a:xfrm>
          <a:prstGeom prst="rect">
            <a:avLst/>
          </a:prstGeom>
          <a:solidFill>
            <a:srgbClr val="00B0F0"/>
          </a:solid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lIns="0" tIns="0" rIns="0" bIns="0" rtlCol="0" anchor="ctr" anchorCtr="0">
            <a:no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400" b="1" dirty="0">
                <a:solidFill>
                  <a:schemeClr val="bg1"/>
                </a:solidFill>
                <a:latin typeface="Calibri BOLD" panose="020F0702030404030204" pitchFamily="34" charset="0"/>
                <a:cs typeface="Calibri BOLD" panose="020F0702030404030204" pitchFamily="34" charset="0"/>
              </a:rPr>
              <a:t>4</a:t>
            </a:r>
            <a:endParaRPr lang="en-GB" sz="2400" b="1" baseline="-25000" dirty="0">
              <a:solidFill>
                <a:schemeClr val="bg1"/>
              </a:solidFill>
              <a:latin typeface="Calibri BOLD" panose="020F0702030404030204" pitchFamily="34" charset="0"/>
              <a:cs typeface="Calibri BOLD" panose="020F0702030404030204" pitchFamily="34" charset="0"/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84B6B222-3DE3-B79F-5998-7C43D4498D25}"/>
              </a:ext>
            </a:extLst>
          </p:cNvPr>
          <p:cNvGrpSpPr/>
          <p:nvPr/>
        </p:nvGrpSpPr>
        <p:grpSpPr>
          <a:xfrm>
            <a:off x="172019" y="1179352"/>
            <a:ext cx="520730" cy="2721500"/>
            <a:chOff x="172019" y="1179352"/>
            <a:chExt cx="520730" cy="2721500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DA9E7908-A5B2-24D7-0F7F-CA7B95AA7A40}"/>
                </a:ext>
              </a:extLst>
            </p:cNvPr>
            <p:cNvSpPr txBox="1"/>
            <p:nvPr/>
          </p:nvSpPr>
          <p:spPr>
            <a:xfrm rot="16200000">
              <a:off x="-946108" y="2355436"/>
              <a:ext cx="27215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b="1" dirty="0">
                  <a:solidFill>
                    <a:srgbClr val="FF0000"/>
                  </a:solidFill>
                </a:rPr>
                <a:t>AQ não confinado</a:t>
              </a:r>
              <a:endParaRPr lang="LID4096" b="1" dirty="0">
                <a:solidFill>
                  <a:srgbClr val="FF0000"/>
                </a:solidFill>
              </a:endParaRP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1B8DB43C-A5D7-B569-DCEF-222E334A55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2019" y="1495086"/>
              <a:ext cx="520730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26A71F42-2E54-B48D-0EEE-82534E58AA4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2019" y="3589497"/>
              <a:ext cx="520730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132266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4">
                <a:extLst>
                  <a:ext uri="{FF2B5EF4-FFF2-40B4-BE49-F238E27FC236}">
                    <a16:creationId xmlns:a16="http://schemas.microsoft.com/office/drawing/2014/main" id="{2B059645-FA90-441E-8A2D-8CE0DBC9A4B2}"/>
                  </a:ext>
                </a:extLst>
              </p:cNvPr>
              <p:cNvSpPr txBox="1"/>
              <p:nvPr/>
            </p:nvSpPr>
            <p:spPr>
              <a:xfrm>
                <a:off x="10003667" y="1528743"/>
                <a:ext cx="1882937" cy="604140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0" tIns="0" rIns="0" bIns="0" rtlCol="0" anchor="t">
                <a:spAutoFit/>
              </a:bodyPr>
              <a:lstStyle>
                <a:defPPr>
                  <a:defRPr lang="LID4096"/>
                </a:defPPr>
                <a:lvl1pPr indent="0">
                  <a:defRPr sz="2800" b="1" i="0">
                    <a:solidFill>
                      <a:srgbClr val="0000FF"/>
                    </a:solidFill>
                    <a:latin typeface="Cambria Math" panose="02040503050406030204" pitchFamily="18" charset="0"/>
                  </a:defRPr>
                </a:lvl1pPr>
                <a:lvl2pPr indent="0">
                  <a:defRPr sz="1100"/>
                </a:lvl2pPr>
                <a:lvl3pPr indent="0">
                  <a:defRPr sz="1100"/>
                </a:lvl3pPr>
                <a:lvl4pPr indent="0">
                  <a:defRPr sz="1100"/>
                </a:lvl4pPr>
                <a:lvl5pPr indent="0">
                  <a:defRPr sz="1100"/>
                </a:lvl5pPr>
                <a:lvl6pPr indent="0">
                  <a:defRPr sz="1100"/>
                </a:lvl6pPr>
                <a:lvl7pPr indent="0">
                  <a:defRPr sz="1100"/>
                </a:lvl7pPr>
                <a:lvl8pPr indent="0">
                  <a:defRPr sz="1100"/>
                </a:lvl8pPr>
                <a:lvl9pPr indent="0">
                  <a:defRPr sz="1100"/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sz="1800" b="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>
                              <a:latin typeface="Cambria Math" panose="02040503050406030204" pitchFamily="18" charset="0"/>
                            </a:rPr>
                            <m:t>𝑄𝑙𝑛</m:t>
                          </m:r>
                          <m:d>
                            <m:dPr>
                              <m:ctrlPr>
                                <a:rPr lang="en-US" sz="1800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type m:val="lin"/>
                                  <m:ctrlPr>
                                    <a:rPr lang="en-US" sz="1800" b="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18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b="0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sz="1800" b="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18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b="0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sz="1800" b="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num>
                        <m:den>
                          <m:r>
                            <a:rPr lang="en-US" sz="1800" b="0" i="1">
                              <a:latin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en-US" sz="1800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1800" b="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800" b="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sz="1800" b="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sz="1800" b="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sz="1800" b="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sz="1800" b="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800" b="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sz="1800" b="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1800" b="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d>
                        </m:den>
                      </m:f>
                    </m:oMath>
                  </m:oMathPara>
                </a14:m>
                <a:endParaRPr lang="en-GB" sz="1800" b="0" i="1" dirty="0"/>
              </a:p>
            </p:txBody>
          </p:sp>
        </mc:Choice>
        <mc:Fallback xmlns="">
          <p:sp>
            <p:nvSpPr>
              <p:cNvPr id="4" name="TextBox 4">
                <a:extLst>
                  <a:ext uri="{FF2B5EF4-FFF2-40B4-BE49-F238E27FC236}">
                    <a16:creationId xmlns:a16="http://schemas.microsoft.com/office/drawing/2014/main" id="{2B059645-FA90-441E-8A2D-8CE0DBC9A4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03667" y="1528743"/>
                <a:ext cx="1882937" cy="60414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1">
                <a:extLst>
                  <a:ext uri="{FF2B5EF4-FFF2-40B4-BE49-F238E27FC236}">
                    <a16:creationId xmlns:a16="http://schemas.microsoft.com/office/drawing/2014/main" id="{1A9C7D17-D973-76A3-B095-5F719F2228E3}"/>
                  </a:ext>
                </a:extLst>
              </p:cNvPr>
              <p:cNvSpPr txBox="1"/>
              <p:nvPr/>
            </p:nvSpPr>
            <p:spPr>
              <a:xfrm>
                <a:off x="9989819" y="599806"/>
                <a:ext cx="1972451" cy="605487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0" tIns="0" rIns="0" bIns="0" rtlCol="0" anchor="t">
                <a:spAutoFit/>
              </a:bodyPr>
              <a:lstStyle>
                <a:lvl1pPr marL="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800" b="0" i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Q</m:t>
                      </m:r>
                      <m:r>
                        <a:rPr lang="en-US" sz="1800" b="0" i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sz="1800" b="0" i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π</m:t>
                          </m:r>
                          <m:r>
                            <m:rPr>
                              <m:sty m:val="p"/>
                            </m:rPr>
                            <a:rPr lang="pt-BR" sz="18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K</m:t>
                          </m:r>
                          <m:d>
                            <m:dPr>
                              <m:ctrlPr>
                                <a:rPr lang="en-US" sz="1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180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pt-BR" sz="18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pt-BR" sz="18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pt-BR" sz="18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sz="1800" b="0" i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sz="1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pt-BR" sz="1800" b="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pt-BR" sz="18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pt-BR" sz="1800" b="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d>
                        </m:num>
                        <m:den>
                          <m:r>
                            <m:rPr>
                              <m:sty m:val="p"/>
                            </m:rPr>
                            <a:rPr lang="en-US" sz="1800" b="0" i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ln</m:t>
                          </m:r>
                          <m:d>
                            <m:dPr>
                              <m:ctrlPr>
                                <a:rPr lang="en-US" sz="1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type m:val="lin"/>
                                  <m:ctrlPr>
                                    <a:rPr lang="en-US" sz="1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18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1800" b="0" i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r</m:t>
                                      </m:r>
                                    </m:e>
                                    <m:sub>
                                      <m:r>
                                        <a:rPr lang="en-US" sz="1800" b="0" i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18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1800" b="0" i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r</m:t>
                                      </m:r>
                                    </m:e>
                                    <m:sub>
                                      <m:r>
                                        <a:rPr lang="en-US" sz="1800" b="0" i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den>
                      </m:f>
                    </m:oMath>
                  </m:oMathPara>
                </a14:m>
                <a:endParaRPr lang="en-GB" sz="1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5" name="TextBox 1">
                <a:extLst>
                  <a:ext uri="{FF2B5EF4-FFF2-40B4-BE49-F238E27FC236}">
                    <a16:creationId xmlns:a16="http://schemas.microsoft.com/office/drawing/2014/main" id="{1A9C7D17-D973-76A3-B095-5F719F2228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9819" y="599806"/>
                <a:ext cx="1972451" cy="6054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1F6EFBD4-FA26-71F1-5D10-CD4FF0FA8C0D}"/>
              </a:ext>
            </a:extLst>
          </p:cNvPr>
          <p:cNvSpPr txBox="1"/>
          <p:nvPr/>
        </p:nvSpPr>
        <p:spPr>
          <a:xfrm>
            <a:off x="8735033" y="5885075"/>
            <a:ext cx="3341180" cy="100027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LID4096"/>
            </a:defPPr>
            <a:lvl1pPr algn="ctr">
              <a:defRPr sz="3200">
                <a:solidFill>
                  <a:srgbClr val="0000FF"/>
                </a:solidFill>
              </a:defRPr>
            </a:lvl1pPr>
          </a:lstStyle>
          <a:p>
            <a:pPr algn="r"/>
            <a:r>
              <a:rPr lang="pt-BR" sz="2400" b="1" dirty="0">
                <a:solidFill>
                  <a:schemeClr val="tx1"/>
                </a:solidFill>
              </a:rPr>
              <a:t>0.981 m</a:t>
            </a:r>
            <a:r>
              <a:rPr lang="pt-BR" sz="2400" b="1" baseline="30000" dirty="0">
                <a:solidFill>
                  <a:schemeClr val="tx1"/>
                </a:solidFill>
              </a:rPr>
              <a:t>3</a:t>
            </a:r>
            <a:r>
              <a:rPr lang="pt-BR" sz="2400" b="1" dirty="0">
                <a:solidFill>
                  <a:schemeClr val="tx1"/>
                </a:solidFill>
              </a:rPr>
              <a:t>/</a:t>
            </a:r>
            <a:r>
              <a:rPr lang="pt-BR" sz="2400" b="1" dirty="0" err="1">
                <a:solidFill>
                  <a:schemeClr val="tx1"/>
                </a:solidFill>
              </a:rPr>
              <a:t>sec</a:t>
            </a:r>
            <a:endParaRPr lang="pt-BR" sz="2400" b="1" dirty="0">
              <a:solidFill>
                <a:schemeClr val="tx1"/>
              </a:solidFill>
            </a:endParaRPr>
          </a:p>
          <a:p>
            <a:pPr algn="r"/>
            <a:r>
              <a:rPr lang="pt-BR" sz="2400" b="1" dirty="0">
                <a:solidFill>
                  <a:schemeClr val="tx1"/>
                </a:solidFill>
              </a:rPr>
              <a:t>750 L/</a:t>
            </a:r>
            <a:r>
              <a:rPr lang="pt-BR" sz="2400" b="1" dirty="0" err="1">
                <a:solidFill>
                  <a:schemeClr val="tx1"/>
                </a:solidFill>
              </a:rPr>
              <a:t>sec</a:t>
            </a:r>
            <a:r>
              <a:rPr lang="pt-BR" sz="2400" b="1" dirty="0">
                <a:solidFill>
                  <a:schemeClr val="tx1"/>
                </a:solidFill>
              </a:rPr>
              <a:t> irrigação Cabul</a:t>
            </a:r>
          </a:p>
          <a:p>
            <a:pPr algn="r"/>
            <a:r>
              <a:rPr lang="LID4096" sz="1100" dirty="0"/>
              <a:t>https://pubs.usgs.gov/sir/2009/5262/</a:t>
            </a:r>
            <a:endParaRPr lang="pt-BR" sz="2400" b="1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3D629E-DD70-5F1C-A29C-6596BF85E258}"/>
              </a:ext>
            </a:extLst>
          </p:cNvPr>
          <p:cNvSpPr txBox="1"/>
          <p:nvPr/>
        </p:nvSpPr>
        <p:spPr>
          <a:xfrm>
            <a:off x="8666676" y="4577414"/>
            <a:ext cx="334118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LID4096"/>
            </a:defPPr>
            <a:lvl1pPr algn="ctr">
              <a:defRPr sz="3200">
                <a:solidFill>
                  <a:srgbClr val="0000FF"/>
                </a:solidFill>
              </a:defRPr>
            </a:lvl1pPr>
          </a:lstStyle>
          <a:p>
            <a:pPr algn="r"/>
            <a:r>
              <a:rPr lang="pt-BR" sz="1800" dirty="0" err="1"/>
              <a:t>Recharge</a:t>
            </a:r>
            <a:r>
              <a:rPr lang="pt-BR" sz="1800" dirty="0"/>
              <a:t> </a:t>
            </a:r>
            <a:r>
              <a:rPr lang="pt-BR" sz="1800" dirty="0" err="1"/>
              <a:t>irrigation</a:t>
            </a:r>
            <a:r>
              <a:rPr lang="pt-BR" sz="1800" dirty="0"/>
              <a:t> </a:t>
            </a:r>
          </a:p>
          <a:p>
            <a:pPr algn="r"/>
            <a:r>
              <a:rPr lang="pt-BR" sz="1800" dirty="0"/>
              <a:t>1.2x10^-3 m/</a:t>
            </a:r>
            <a:r>
              <a:rPr lang="pt-BR" sz="1800" dirty="0" err="1"/>
              <a:t>day</a:t>
            </a:r>
            <a:endParaRPr lang="pt-BR" sz="1800" dirty="0"/>
          </a:p>
          <a:p>
            <a:pPr algn="r"/>
            <a:r>
              <a:rPr lang="pt-BR" sz="1800" dirty="0"/>
              <a:t>1.2mm/</a:t>
            </a:r>
            <a:r>
              <a:rPr lang="pt-BR" sz="1800" dirty="0" err="1"/>
              <a:t>day</a:t>
            </a:r>
            <a:r>
              <a:rPr lang="pt-BR" sz="1800" dirty="0"/>
              <a:t>  ...  438mm/</a:t>
            </a:r>
            <a:r>
              <a:rPr lang="pt-BR" sz="1800" dirty="0" err="1"/>
              <a:t>year</a:t>
            </a:r>
            <a:endParaRPr lang="pt-BR" sz="1800" dirty="0"/>
          </a:p>
          <a:p>
            <a:pPr algn="r"/>
            <a:r>
              <a:rPr lang="pt-BR" sz="1800" dirty="0"/>
              <a:t>0.0012 m/</a:t>
            </a:r>
            <a:r>
              <a:rPr lang="pt-BR" sz="1800" dirty="0" err="1"/>
              <a:t>day</a:t>
            </a:r>
            <a:r>
              <a:rPr lang="pt-BR" sz="1800" dirty="0"/>
              <a:t>         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91BE74D-605F-929C-77AD-941BE1F025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65064" y="2865768"/>
            <a:ext cx="2744404" cy="159067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218A0E0-B584-58A4-0E92-E939D01760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0117" y="2075490"/>
            <a:ext cx="4088630" cy="1685884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A8B16BD5-A0EC-1C7E-327F-681A73E1E7FA}"/>
              </a:ext>
            </a:extLst>
          </p:cNvPr>
          <p:cNvGrpSpPr/>
          <p:nvPr/>
        </p:nvGrpSpPr>
        <p:grpSpPr>
          <a:xfrm>
            <a:off x="280117" y="4911104"/>
            <a:ext cx="2317879" cy="1709053"/>
            <a:chOff x="280117" y="4911104"/>
            <a:chExt cx="2317879" cy="170905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9">
                  <a:extLst>
                    <a:ext uri="{FF2B5EF4-FFF2-40B4-BE49-F238E27FC236}">
                      <a16:creationId xmlns:a16="http://schemas.microsoft.com/office/drawing/2014/main" id="{5127347F-97FF-4460-8FBE-8D0279844DDA}"/>
                    </a:ext>
                  </a:extLst>
                </p:cNvPr>
                <p:cNvSpPr txBox="1"/>
                <p:nvPr/>
              </p:nvSpPr>
              <p:spPr>
                <a:xfrm>
                  <a:off x="280117" y="5801791"/>
                  <a:ext cx="2317879" cy="818366"/>
                </a:xfrm>
                <a:prstGeom prst="rect">
                  <a:avLst/>
                </a:prstGeom>
                <a:noFill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lIns="0" tIns="0" rIns="0" bIns="0" rtlCol="0" anchor="t">
                  <a:spAutoFit/>
                </a:bodyPr>
                <a:lstStyle>
                  <a:lvl1pPr marL="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b="1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1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𝒉</m:t>
                            </m:r>
                          </m:e>
                          <m:sub>
                            <m:r>
                              <a:rPr lang="en-US" sz="1800" b="1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lang="en-US" sz="18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ad>
                          <m:radPr>
                            <m:degHide m:val="on"/>
                            <m:ctrlPr>
                              <a:rPr lang="en-US" sz="1800" b="1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en-US" sz="1600" b="1" i="1">
                                    <a:solidFill>
                                      <a:srgbClr val="0000FF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600" b="1" i="1">
                                    <a:solidFill>
                                      <a:srgbClr val="0000FF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𝑸𝒍𝒏</m:t>
                                </m:r>
                                <m:d>
                                  <m:dPr>
                                    <m:ctrlPr>
                                      <a:rPr lang="en-US" sz="1600" b="1" i="1">
                                        <a:solidFill>
                                          <a:srgbClr val="0000FF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type m:val="lin"/>
                                        <m:ctrlPr>
                                          <a:rPr lang="en-US" sz="1600" b="1" i="1">
                                            <a:solidFill>
                                              <a:srgbClr val="0000FF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sSub>
                                          <m:sSubPr>
                                            <m:ctrlPr>
                                              <a:rPr lang="en-US" sz="1600" b="1" i="1">
                                                <a:solidFill>
                                                  <a:srgbClr val="0000FF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b="1" i="1">
                                                <a:solidFill>
                                                  <a:srgbClr val="0000FF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𝒓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b="1" i="1">
                                                <a:solidFill>
                                                  <a:srgbClr val="0000FF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𝟐</m:t>
                                            </m:r>
                                          </m:sub>
                                        </m:sSub>
                                      </m:num>
                                      <m:den>
                                        <m:sSub>
                                          <m:sSubPr>
                                            <m:ctrlPr>
                                              <a:rPr lang="en-US" sz="1600" b="1" i="1">
                                                <a:solidFill>
                                                  <a:srgbClr val="0000FF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b="1" i="1">
                                                <a:solidFill>
                                                  <a:srgbClr val="0000FF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𝒓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b="1" i="1">
                                                <a:solidFill>
                                                  <a:srgbClr val="0000FF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𝟏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</m:e>
                                </m:d>
                              </m:num>
                              <m:den>
                                <m:r>
                                  <a:rPr lang="en-US" sz="1600" b="1" i="1">
                                    <a:solidFill>
                                      <a:srgbClr val="0000FF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𝝅</m:t>
                                </m:r>
                                <m:r>
                                  <a:rPr lang="en-US" sz="1600" b="1" i="1">
                                    <a:solidFill>
                                      <a:srgbClr val="0000FF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𝑲</m:t>
                                </m:r>
                              </m:den>
                            </m:f>
                            <m:r>
                              <a:rPr lang="en-US" sz="1600" b="1" i="0">
                                <a:solidFill>
                                  <a:srgbClr val="0000FF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Sup>
                              <m:sSubSupPr>
                                <m:ctrlPr>
                                  <a:rPr lang="en-US" sz="1600" b="1" i="1">
                                    <a:solidFill>
                                      <a:srgbClr val="0000FF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600" b="1" i="1">
                                    <a:solidFill>
                                      <a:srgbClr val="0000FF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𝒉</m:t>
                                </m:r>
                              </m:e>
                              <m:sub>
                                <m:r>
                                  <a:rPr lang="en-US" sz="1600" b="1" i="1">
                                    <a:solidFill>
                                      <a:srgbClr val="0000FF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  <m:sup>
                                <m:r>
                                  <a:rPr lang="en-US" sz="1600" b="1" i="1">
                                    <a:solidFill>
                                      <a:srgbClr val="0000FF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p>
                            </m:sSubSup>
                          </m:e>
                        </m:rad>
                      </m:oMath>
                    </m:oMathPara>
                  </a14:m>
                  <a:endParaRPr lang="en-GB" sz="1800" b="1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23" name="TextBox 9">
                  <a:extLst>
                    <a:ext uri="{FF2B5EF4-FFF2-40B4-BE49-F238E27FC236}">
                      <a16:creationId xmlns:a16="http://schemas.microsoft.com/office/drawing/2014/main" id="{5127347F-97FF-4460-8FBE-8D0279844DD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0117" y="5801791"/>
                  <a:ext cx="2317879" cy="818366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10">
                  <a:extLst>
                    <a:ext uri="{FF2B5EF4-FFF2-40B4-BE49-F238E27FC236}">
                      <a16:creationId xmlns:a16="http://schemas.microsoft.com/office/drawing/2014/main" id="{12082B43-4E0B-4B72-82AD-0C3274191C8B}"/>
                    </a:ext>
                  </a:extLst>
                </p:cNvPr>
                <p:cNvSpPr txBox="1"/>
                <p:nvPr/>
              </p:nvSpPr>
              <p:spPr>
                <a:xfrm>
                  <a:off x="280117" y="4911104"/>
                  <a:ext cx="2317879" cy="818366"/>
                </a:xfrm>
                <a:prstGeom prst="rect">
                  <a:avLst/>
                </a:prstGeom>
                <a:noFill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lIns="0" tIns="0" rIns="0" bIns="0" rtlCol="0" anchor="t">
                  <a:spAutoFit/>
                </a:bodyPr>
                <a:lstStyle>
                  <a:lvl1pPr marL="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b="1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1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𝒉</m:t>
                            </m:r>
                          </m:e>
                          <m:sub>
                            <m:r>
                              <a:rPr lang="en-US" sz="1800" b="1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sz="18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ad>
                          <m:radPr>
                            <m:degHide m:val="on"/>
                            <m:ctrlPr>
                              <a:rPr lang="en-US" sz="1800" b="1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bSup>
                              <m:sSubSupPr>
                                <m:ctrlPr>
                                  <a:rPr lang="en-US" sz="1600" b="1" i="1">
                                    <a:solidFill>
                                      <a:srgbClr val="0000FF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600" b="1" i="1">
                                    <a:solidFill>
                                      <a:srgbClr val="0000FF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𝒉</m:t>
                                </m:r>
                              </m:e>
                              <m:sub>
                                <m:r>
                                  <a:rPr lang="en-US" sz="1600" b="1" i="1">
                                    <a:solidFill>
                                      <a:srgbClr val="0000FF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b>
                              <m:sup>
                                <m:r>
                                  <a:rPr lang="en-US" sz="1600" b="1" i="1">
                                    <a:solidFill>
                                      <a:srgbClr val="0000FF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p>
                            </m:sSubSup>
                            <m:r>
                              <a:rPr lang="en-US" sz="1600" b="1" i="1">
                                <a:solidFill>
                                  <a:srgbClr val="0000FF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sz="1600" b="1" i="1">
                                    <a:solidFill>
                                      <a:srgbClr val="0000FF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600" b="1" i="1">
                                    <a:solidFill>
                                      <a:srgbClr val="0000FF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𝑸𝒍𝒏</m:t>
                                </m:r>
                                <m:d>
                                  <m:dPr>
                                    <m:ctrlPr>
                                      <a:rPr lang="en-US" sz="1600" b="1" i="1">
                                        <a:solidFill>
                                          <a:srgbClr val="0000FF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type m:val="lin"/>
                                        <m:ctrlPr>
                                          <a:rPr lang="en-US" sz="1600" b="1" i="1">
                                            <a:solidFill>
                                              <a:srgbClr val="0000FF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sSub>
                                          <m:sSubPr>
                                            <m:ctrlPr>
                                              <a:rPr lang="en-US" sz="1600" b="1" i="1">
                                                <a:solidFill>
                                                  <a:srgbClr val="0000FF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b="1" i="1">
                                                <a:solidFill>
                                                  <a:srgbClr val="0000FF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𝒓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b="1" i="1">
                                                <a:solidFill>
                                                  <a:srgbClr val="0000FF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𝟐</m:t>
                                            </m:r>
                                          </m:sub>
                                        </m:sSub>
                                      </m:num>
                                      <m:den>
                                        <m:sSub>
                                          <m:sSubPr>
                                            <m:ctrlPr>
                                              <a:rPr lang="en-US" sz="1600" b="1" i="1">
                                                <a:solidFill>
                                                  <a:srgbClr val="0000FF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b="1" i="1">
                                                <a:solidFill>
                                                  <a:srgbClr val="0000FF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𝒓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b="1" i="1">
                                                <a:solidFill>
                                                  <a:srgbClr val="0000FF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𝟏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</m:e>
                                </m:d>
                              </m:num>
                              <m:den>
                                <m:r>
                                  <a:rPr lang="en-US" sz="1600" b="1" i="1">
                                    <a:solidFill>
                                      <a:srgbClr val="0000FF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𝝅</m:t>
                                </m:r>
                                <m:r>
                                  <a:rPr lang="en-US" sz="1600" b="1" i="1">
                                    <a:solidFill>
                                      <a:srgbClr val="0000FF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𝑲</m:t>
                                </m:r>
                              </m:den>
                            </m:f>
                          </m:e>
                        </m:rad>
                      </m:oMath>
                    </m:oMathPara>
                  </a14:m>
                  <a:endParaRPr lang="en-GB" sz="1800" b="1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24" name="TextBox 10">
                  <a:extLst>
                    <a:ext uri="{FF2B5EF4-FFF2-40B4-BE49-F238E27FC236}">
                      <a16:creationId xmlns:a16="http://schemas.microsoft.com/office/drawing/2014/main" id="{12082B43-4E0B-4B72-82AD-0C3274191C8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0117" y="4911104"/>
                  <a:ext cx="2317879" cy="818366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0CCE6737-DBE5-1499-5C63-3D51709998A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40284"/>
          <a:stretch/>
        </p:blipFill>
        <p:spPr>
          <a:xfrm>
            <a:off x="2844804" y="5273581"/>
            <a:ext cx="4135314" cy="100027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CEB87514-0C17-EE7B-EB5D-4EF8D768E3A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85608"/>
          <a:stretch/>
        </p:blipFill>
        <p:spPr>
          <a:xfrm>
            <a:off x="2844804" y="6410943"/>
            <a:ext cx="4135314" cy="241076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9334E620-4543-34FD-9340-CA1279AA4D52}"/>
              </a:ext>
            </a:extLst>
          </p:cNvPr>
          <p:cNvSpPr/>
          <p:nvPr/>
        </p:nvSpPr>
        <p:spPr>
          <a:xfrm>
            <a:off x="5106277" y="6410943"/>
            <a:ext cx="770648" cy="24107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10">
                <a:extLst>
                  <a:ext uri="{FF2B5EF4-FFF2-40B4-BE49-F238E27FC236}">
                    <a16:creationId xmlns:a16="http://schemas.microsoft.com/office/drawing/2014/main" id="{9C5347E2-C09D-3D92-8F7A-50FD828D07C1}"/>
                  </a:ext>
                </a:extLst>
              </p:cNvPr>
              <p:cNvSpPr txBox="1"/>
              <p:nvPr/>
            </p:nvSpPr>
            <p:spPr>
              <a:xfrm>
                <a:off x="182986" y="136983"/>
                <a:ext cx="4217501" cy="754566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0" tIns="0" rIns="0" bIns="0" rtlCol="0" anchor="t">
                <a:spAutoFit/>
              </a:bodyPr>
              <a:lstStyle>
                <a:lvl1pPr marL="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8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𝐀</m:t>
                      </m:r>
                      <m:r>
                        <a:rPr lang="en-US" sz="1800" b="1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1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𝐐</m:t>
                          </m:r>
                        </m:num>
                        <m:den>
                          <m:r>
                            <a:rPr lang="pt-BR" sz="1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𝐑</m:t>
                          </m:r>
                        </m:den>
                      </m:f>
                      <m:r>
                        <a:rPr lang="pt-BR" sz="18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pt-BR" sz="1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sz="1800" b="1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𝟓𝟎𝐋</m:t>
                              </m:r>
                            </m:num>
                            <m:den>
                              <m:r>
                                <a:rPr lang="pt-BR" sz="1800" b="1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𝐬𝐞𝐜</m:t>
                              </m:r>
                            </m:den>
                          </m:f>
                          <m:r>
                            <a:rPr lang="pt-BR" sz="1800" b="1" i="0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f>
                            <m:fPr>
                              <m:ctrlPr>
                                <a:rPr lang="pt-BR" sz="1800" b="1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sz="1800" b="1" i="0" smtClean="0">
                                  <a:latin typeface="Cambria Math" panose="02040503050406030204" pitchFamily="18" charset="0"/>
                                </a:rPr>
                                <m:t>𝟖𝟔𝟒𝟎𝟎</m:t>
                              </m:r>
                            </m:num>
                            <m:den>
                              <m:r>
                                <a:rPr lang="pt-BR" sz="1800" b="1" i="0" smtClean="0">
                                  <a:latin typeface="Cambria Math" panose="02040503050406030204" pitchFamily="18" charset="0"/>
                                </a:rPr>
                                <m:t>𝟏𝟎𝟎𝟎</m:t>
                              </m:r>
                            </m:den>
                          </m:f>
                        </m:num>
                        <m:den>
                          <m:r>
                            <a:rPr lang="pt-BR" sz="1800" b="1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pt-BR" sz="1800" b="1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pt-BR" sz="1800" b="1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𝟎𝟏𝟐</m:t>
                          </m:r>
                          <m:r>
                            <a:rPr lang="pt-BR" sz="1800" b="1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pt-BR" sz="1800" b="1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𝐦</m:t>
                          </m:r>
                          <m:r>
                            <a:rPr lang="pt-BR" sz="1800" b="1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pt-BR" sz="1800" b="1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𝐝𝐚𝐲</m:t>
                          </m:r>
                        </m:den>
                      </m:f>
                      <m:r>
                        <a:rPr lang="pt-BR" sz="1800" b="1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1800" b="1" i="0" smtClean="0"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pt-BR" sz="1800" b="1" i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pt-BR" sz="1800" b="1" i="0" smtClean="0">
                          <a:latin typeface="Cambria Math" panose="02040503050406030204" pitchFamily="18" charset="0"/>
                        </a:rPr>
                        <m:t>𝟔𝟎𝟎</m:t>
                      </m:r>
                      <m:r>
                        <a:rPr lang="pt-BR" sz="1800" b="1" i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pt-BR" sz="1800" b="1" i="0" smtClean="0">
                          <a:latin typeface="Cambria Math" panose="02040503050406030204" pitchFamily="18" charset="0"/>
                        </a:rPr>
                        <m:t>𝟎𝟎𝟎</m:t>
                      </m:r>
                      <m:r>
                        <a:rPr lang="pt-BR" sz="1800" b="1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1800" b="1" i="0" smtClean="0">
                          <a:latin typeface="Cambria Math" panose="02040503050406030204" pitchFamily="18" charset="0"/>
                        </a:rPr>
                        <m:t>𝐦𝟐</m:t>
                      </m:r>
                    </m:oMath>
                  </m:oMathPara>
                </a14:m>
                <a:endParaRPr lang="en-GB" sz="18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3" name="TextBox 10">
                <a:extLst>
                  <a:ext uri="{FF2B5EF4-FFF2-40B4-BE49-F238E27FC236}">
                    <a16:creationId xmlns:a16="http://schemas.microsoft.com/office/drawing/2014/main" id="{9C5347E2-C09D-3D92-8F7A-50FD828D07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986" y="136983"/>
                <a:ext cx="4217501" cy="75456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8" name="Picture 37">
            <a:extLst>
              <a:ext uri="{FF2B5EF4-FFF2-40B4-BE49-F238E27FC236}">
                <a16:creationId xmlns:a16="http://schemas.microsoft.com/office/drawing/2014/main" id="{BF93BF82-9BF4-C4C3-632D-7736EB83248E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b="25838"/>
          <a:stretch/>
        </p:blipFill>
        <p:spPr>
          <a:xfrm>
            <a:off x="4795973" y="51749"/>
            <a:ext cx="2371454" cy="194404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10">
                <a:extLst>
                  <a:ext uri="{FF2B5EF4-FFF2-40B4-BE49-F238E27FC236}">
                    <a16:creationId xmlns:a16="http://schemas.microsoft.com/office/drawing/2014/main" id="{479E4CCF-527C-7BD7-B18B-EA6957412F9A}"/>
                  </a:ext>
                </a:extLst>
              </p:cNvPr>
              <p:cNvSpPr txBox="1"/>
              <p:nvPr/>
            </p:nvSpPr>
            <p:spPr>
              <a:xfrm>
                <a:off x="182986" y="1124085"/>
                <a:ext cx="4185761" cy="818879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0" tIns="0" rIns="0" bIns="0" rtlCol="0" anchor="t">
                <a:spAutoFit/>
              </a:bodyPr>
              <a:lstStyle>
                <a:lvl1pPr marL="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800" b="1" i="1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pt-BR" sz="1800" b="1" i="1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pt-BR" sz="1800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800" b="1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1800" b="1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sz="1800" b="1" i="0" smtClean="0">
                                  <a:latin typeface="Cambria Math" panose="02040503050406030204" pitchFamily="18" charset="0"/>
                                </a:rPr>
                                <m:t>𝐀</m:t>
                              </m:r>
                            </m:num>
                            <m:den>
                              <m:r>
                                <a:rPr lang="pt-BR" sz="1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𝛑</m:t>
                              </m:r>
                            </m:den>
                          </m:f>
                        </m:e>
                      </m:rad>
                      <m:r>
                        <a:rPr lang="pt-BR" sz="18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1800" b="1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1800" b="1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sz="1800" b="1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  <m:r>
                                <a:rPr lang="pt-BR" sz="1800" b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pt-BR" sz="1800" b="1">
                                  <a:latin typeface="Cambria Math" panose="02040503050406030204" pitchFamily="18" charset="0"/>
                                </a:rPr>
                                <m:t>𝟔𝟎𝟎</m:t>
                              </m:r>
                              <m:r>
                                <a:rPr lang="pt-BR" sz="1800" b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pt-BR" sz="1800" b="1">
                                  <a:latin typeface="Cambria Math" panose="02040503050406030204" pitchFamily="18" charset="0"/>
                                </a:rPr>
                                <m:t>𝟎𝟎𝟎</m:t>
                              </m:r>
                              <m:r>
                                <a:rPr lang="pt-BR" sz="1800" b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pt-BR" sz="1800" b="1">
                                  <a:latin typeface="Cambria Math" panose="02040503050406030204" pitchFamily="18" charset="0"/>
                                </a:rPr>
                                <m:t>𝐦𝟐</m:t>
                              </m:r>
                            </m:num>
                            <m:den>
                              <m:r>
                                <a:rPr lang="pt-BR" sz="18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𝛑</m:t>
                              </m:r>
                            </m:den>
                          </m:f>
                        </m:e>
                      </m:rad>
                      <m:r>
                        <a:rPr lang="pt-BR" sz="1800" b="1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1800" b="1" i="0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pt-BR" sz="1800" b="1" i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pt-BR" sz="1800" b="1" i="0" smtClean="0">
                          <a:latin typeface="Cambria Math" panose="02040503050406030204" pitchFamily="18" charset="0"/>
                        </a:rPr>
                        <m:t>𝟎𝟕𝟏</m:t>
                      </m:r>
                      <m:r>
                        <a:rPr lang="pt-BR" sz="1800" b="1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1800" b="1" i="0" smtClean="0">
                          <a:latin typeface="Cambria Math" panose="02040503050406030204" pitchFamily="18" charset="0"/>
                        </a:rPr>
                        <m:t>𝐦</m:t>
                      </m:r>
                    </m:oMath>
                  </m:oMathPara>
                </a14:m>
                <a:endParaRPr lang="en-GB" sz="18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9" name="TextBox 10">
                <a:extLst>
                  <a:ext uri="{FF2B5EF4-FFF2-40B4-BE49-F238E27FC236}">
                    <a16:creationId xmlns:a16="http://schemas.microsoft.com/office/drawing/2014/main" id="{479E4CCF-527C-7BD7-B18B-EA6957412F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986" y="1124085"/>
                <a:ext cx="4185761" cy="81887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1" name="Chart 40">
            <a:extLst>
              <a:ext uri="{FF2B5EF4-FFF2-40B4-BE49-F238E27FC236}">
                <a16:creationId xmlns:a16="http://schemas.microsoft.com/office/drawing/2014/main" id="{1C558894-2666-CCE2-30EE-E9256309DD3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40466006"/>
              </p:ext>
            </p:extLst>
          </p:nvPr>
        </p:nvGraphicFramePr>
        <p:xfrm>
          <a:off x="4686300" y="2132884"/>
          <a:ext cx="3980376" cy="314069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2"/>
          </a:graphicData>
        </a:graphic>
      </p:graphicFrame>
      <p:sp>
        <p:nvSpPr>
          <p:cNvPr id="42" name="Arrow: Down 41">
            <a:extLst>
              <a:ext uri="{FF2B5EF4-FFF2-40B4-BE49-F238E27FC236}">
                <a16:creationId xmlns:a16="http://schemas.microsoft.com/office/drawing/2014/main" id="{37D4D6FE-AE41-F15B-2D00-90D8BA715692}"/>
              </a:ext>
            </a:extLst>
          </p:cNvPr>
          <p:cNvSpPr/>
          <p:nvPr/>
        </p:nvSpPr>
        <p:spPr>
          <a:xfrm>
            <a:off x="6694368" y="3291269"/>
            <a:ext cx="285750" cy="256255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10">
                <a:extLst>
                  <a:ext uri="{FF2B5EF4-FFF2-40B4-BE49-F238E27FC236}">
                    <a16:creationId xmlns:a16="http://schemas.microsoft.com/office/drawing/2014/main" id="{1B6A3A50-4A14-F02C-B30E-1E4881CB2332}"/>
                  </a:ext>
                </a:extLst>
              </p:cNvPr>
              <p:cNvSpPr txBox="1"/>
              <p:nvPr/>
            </p:nvSpPr>
            <p:spPr>
              <a:xfrm>
                <a:off x="6587361" y="3661105"/>
                <a:ext cx="950581" cy="276999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0" tIns="0" rIns="0" bIns="0" rtlCol="0" anchor="t">
                <a:spAutoFit/>
              </a:bodyPr>
              <a:lstStyle>
                <a:lvl1pPr marL="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800" b="1" i="0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pt-BR" sz="1800" b="1" i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pt-BR" sz="1800" b="1" i="0" smtClean="0">
                          <a:latin typeface="Cambria Math" panose="02040503050406030204" pitchFamily="18" charset="0"/>
                        </a:rPr>
                        <m:t>𝟎𝟕𝟏</m:t>
                      </m:r>
                      <m:r>
                        <a:rPr lang="pt-BR" sz="1800" b="1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1800" b="1" i="0" smtClean="0">
                          <a:latin typeface="Cambria Math" panose="02040503050406030204" pitchFamily="18" charset="0"/>
                        </a:rPr>
                        <m:t>𝐦</m:t>
                      </m:r>
                    </m:oMath>
                  </m:oMathPara>
                </a14:m>
                <a:endParaRPr lang="en-GB" sz="18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3" name="TextBox 10">
                <a:extLst>
                  <a:ext uri="{FF2B5EF4-FFF2-40B4-BE49-F238E27FC236}">
                    <a16:creationId xmlns:a16="http://schemas.microsoft.com/office/drawing/2014/main" id="{1B6A3A50-4A14-F02C-B30E-1E4881CB23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7361" y="3661105"/>
                <a:ext cx="950581" cy="276999"/>
              </a:xfrm>
              <a:prstGeom prst="rect">
                <a:avLst/>
              </a:prstGeom>
              <a:blipFill>
                <a:blip r:embed="rId13"/>
                <a:stretch>
                  <a:fillRect l="-5769" r="-3846" b="-6667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18505803-DF82-FE74-8FCE-942B635AB446}"/>
              </a:ext>
            </a:extLst>
          </p:cNvPr>
          <p:cNvSpPr txBox="1"/>
          <p:nvPr/>
        </p:nvSpPr>
        <p:spPr>
          <a:xfrm>
            <a:off x="8466681" y="-1881"/>
            <a:ext cx="3722120" cy="4616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2400" b="1" dirty="0"/>
              <a:t>Dupuit-Forchheimer</a:t>
            </a:r>
            <a:r>
              <a:rPr lang="pt-BR" sz="2400" b="1" dirty="0"/>
              <a:t> (1805)</a:t>
            </a:r>
            <a:endParaRPr lang="LID4096" sz="2400" b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A59FEA8-9265-EBBB-AAAE-3C4E450CF8D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9490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1946495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4B26FB-8D89-D23D-A706-CA3DE41DE0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4">
            <a:extLst>
              <a:ext uri="{FF2B5EF4-FFF2-40B4-BE49-F238E27FC236}">
                <a16:creationId xmlns:a16="http://schemas.microsoft.com/office/drawing/2014/main" id="{26609792-75CA-FE47-971B-14B7A9BF1B0D}"/>
              </a:ext>
            </a:extLst>
          </p:cNvPr>
          <p:cNvSpPr txBox="1"/>
          <p:nvPr/>
        </p:nvSpPr>
        <p:spPr>
          <a:xfrm>
            <a:off x="11883728" y="-1"/>
            <a:ext cx="308271" cy="278063"/>
          </a:xfrm>
          <a:prstGeom prst="rect">
            <a:avLst/>
          </a:prstGeom>
          <a:solidFill>
            <a:srgbClr val="00B0F0"/>
          </a:solid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lIns="0" tIns="0" rIns="0" bIns="0" rtlCol="0" anchor="ctr" anchorCtr="0">
            <a:no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400" b="1" dirty="0">
                <a:solidFill>
                  <a:schemeClr val="bg1"/>
                </a:solidFill>
                <a:latin typeface="Calibri BOLD" panose="020F0702030404030204" pitchFamily="34" charset="0"/>
                <a:cs typeface="Calibri BOLD" panose="020F0702030404030204" pitchFamily="34" charset="0"/>
              </a:rPr>
              <a:t>6</a:t>
            </a:r>
            <a:endParaRPr lang="en-GB" sz="2400" b="1" baseline="-25000" dirty="0">
              <a:solidFill>
                <a:schemeClr val="bg1"/>
              </a:solidFill>
              <a:latin typeface="Calibri BOLD" panose="020F0702030404030204" pitchFamily="34" charset="0"/>
              <a:cs typeface="Calibri BOLD" panose="020F07020304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06BE5B-FA92-079D-6858-0CBDE7C679B0}"/>
              </a:ext>
            </a:extLst>
          </p:cNvPr>
          <p:cNvSpPr txBox="1"/>
          <p:nvPr/>
        </p:nvSpPr>
        <p:spPr>
          <a:xfrm>
            <a:off x="1" y="6070863"/>
            <a:ext cx="2708366" cy="78713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anchor="ctr" anchorCtr="0">
            <a:noAutofit/>
          </a:bodyPr>
          <a:lstStyle>
            <a:defPPr>
              <a:defRPr lang="LID4096"/>
            </a:defPPr>
            <a:lvl1pPr algn="ctr">
              <a:defRPr sz="2800" b="1">
                <a:solidFill>
                  <a:srgbClr val="0000FF"/>
                </a:solidFill>
              </a:defRPr>
            </a:lvl1pPr>
          </a:lstStyle>
          <a:p>
            <a:r>
              <a:rPr lang="en-US" sz="2000" dirty="0"/>
              <a:t>Newman</a:t>
            </a:r>
            <a:endParaRPr lang="LID4096" sz="2000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09B40EB6-F9AA-3FCB-0C34-D6136C21A9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476" y="139031"/>
            <a:ext cx="5119753" cy="3900000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5F920B9E-9BEB-642C-F8C2-6CB97C695BB3}"/>
              </a:ext>
            </a:extLst>
          </p:cNvPr>
          <p:cNvSpPr txBox="1"/>
          <p:nvPr/>
        </p:nvSpPr>
        <p:spPr>
          <a:xfrm>
            <a:off x="9483633" y="6070862"/>
            <a:ext cx="2708366" cy="78713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anchor="ctr" anchorCtr="0">
            <a:noAutofit/>
          </a:bodyPr>
          <a:lstStyle>
            <a:defPPr>
              <a:defRPr lang="LID4096"/>
            </a:defPPr>
            <a:lvl1pPr algn="ctr">
              <a:defRPr sz="2800" b="1">
                <a:solidFill>
                  <a:srgbClr val="0000FF"/>
                </a:solidFill>
              </a:defRPr>
            </a:lvl1pPr>
          </a:lstStyle>
          <a:p>
            <a:r>
              <a:rPr lang="en-US" sz="2000" dirty="0"/>
              <a:t>Teste </a:t>
            </a:r>
            <a:r>
              <a:rPr lang="en-US" sz="2000" dirty="0" err="1"/>
              <a:t>escalonado</a:t>
            </a:r>
            <a:endParaRPr lang="LID4096" sz="2000" dirty="0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3BCC778B-6769-3E41-423C-C5A24897C1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8453" y="518705"/>
            <a:ext cx="4105275" cy="369570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467FEC82-DC66-E0F1-7D9D-3E4D9E7C20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7230" y="3536055"/>
            <a:ext cx="4354648" cy="2735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7076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BC2D11C-55FB-91DB-27F1-26E1A6BA440F}"/>
              </a:ext>
            </a:extLst>
          </p:cNvPr>
          <p:cNvGrpSpPr/>
          <p:nvPr/>
        </p:nvGrpSpPr>
        <p:grpSpPr>
          <a:xfrm>
            <a:off x="9035671" y="2799013"/>
            <a:ext cx="2901190" cy="3950786"/>
            <a:chOff x="8714641" y="2724187"/>
            <a:chExt cx="2901190" cy="3950786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30CDC71-A676-A575-8C4E-C4AB3C4622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3823" r="10940"/>
            <a:stretch/>
          </p:blipFill>
          <p:spPr>
            <a:xfrm>
              <a:off x="8714641" y="4455648"/>
              <a:ext cx="2901190" cy="221932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BD19454-68BF-249C-C2BC-CD121B9146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714642" y="2724187"/>
              <a:ext cx="2901189" cy="168154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AE538106-887F-210E-1C3A-DD0917809A4A}"/>
              </a:ext>
            </a:extLst>
          </p:cNvPr>
          <p:cNvGrpSpPr>
            <a:grpSpLocks noChangeAspect="1"/>
          </p:cNvGrpSpPr>
          <p:nvPr/>
        </p:nvGrpSpPr>
        <p:grpSpPr>
          <a:xfrm>
            <a:off x="166687" y="114300"/>
            <a:ext cx="8224838" cy="3314700"/>
            <a:chOff x="0" y="0"/>
            <a:chExt cx="7077367" cy="3676650"/>
          </a:xfrm>
        </p:grpSpPr>
        <p:graphicFrame>
          <p:nvGraphicFramePr>
            <p:cNvPr id="7" name="Chart 6">
              <a:extLst>
                <a:ext uri="{FF2B5EF4-FFF2-40B4-BE49-F238E27FC236}">
                  <a16:creationId xmlns:a16="http://schemas.microsoft.com/office/drawing/2014/main" id="{69FA8851-6097-4E8C-86C7-450B5CD190B9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918987268"/>
                </p:ext>
              </p:extLst>
            </p:nvPr>
          </p:nvGraphicFramePr>
          <p:xfrm>
            <a:off x="0" y="0"/>
            <a:ext cx="3657600" cy="36576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graphicFrame>
          <p:nvGraphicFramePr>
            <p:cNvPr id="8" name="Chart 7">
              <a:extLst>
                <a:ext uri="{FF2B5EF4-FFF2-40B4-BE49-F238E27FC236}">
                  <a16:creationId xmlns:a16="http://schemas.microsoft.com/office/drawing/2014/main" id="{76A04215-36A2-4CAE-9B13-565B0D54DFC4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2298899102"/>
                </p:ext>
              </p:extLst>
            </p:nvPr>
          </p:nvGraphicFramePr>
          <p:xfrm>
            <a:off x="3419767" y="19050"/>
            <a:ext cx="3657600" cy="36576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</p:grpSp>
      <p:sp>
        <p:nvSpPr>
          <p:cNvPr id="10" name="Arrow: Down 9">
            <a:extLst>
              <a:ext uri="{FF2B5EF4-FFF2-40B4-BE49-F238E27FC236}">
                <a16:creationId xmlns:a16="http://schemas.microsoft.com/office/drawing/2014/main" id="{81215821-D4B5-769E-4149-69CE5A2D6C20}"/>
              </a:ext>
            </a:extLst>
          </p:cNvPr>
          <p:cNvSpPr/>
          <p:nvPr/>
        </p:nvSpPr>
        <p:spPr>
          <a:xfrm>
            <a:off x="1760418" y="976694"/>
            <a:ext cx="285750" cy="256255"/>
          </a:xfrm>
          <a:prstGeom prst="downArrow">
            <a:avLst/>
          </a:prstGeom>
          <a:solidFill>
            <a:srgbClr val="0000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34C1947-5731-DE97-6666-F44E881013F7}"/>
                  </a:ext>
                </a:extLst>
              </p:cNvPr>
              <p:cNvSpPr txBox="1"/>
              <p:nvPr/>
            </p:nvSpPr>
            <p:spPr>
              <a:xfrm>
                <a:off x="1653411" y="1346530"/>
                <a:ext cx="950581" cy="276999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0" tIns="0" rIns="0" bIns="0" rtlCol="0" anchor="t">
                <a:spAutoFit/>
              </a:bodyPr>
              <a:lstStyle>
                <a:lvl1pPr marL="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800" b="1" i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pt-BR" sz="1800" b="1" i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pt-BR" sz="1800" b="1" i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𝟎𝟕𝟏</m:t>
                      </m:r>
                      <m:r>
                        <a:rPr lang="pt-BR" sz="1800" b="1" i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1800" b="1" i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𝐦</m:t>
                      </m:r>
                    </m:oMath>
                  </m:oMathPara>
                </a14:m>
                <a:endParaRPr lang="en-GB" sz="1800" b="1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34C1947-5731-DE97-6666-F44E881013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3411" y="1346530"/>
                <a:ext cx="950581" cy="276999"/>
              </a:xfrm>
              <a:prstGeom prst="rect">
                <a:avLst/>
              </a:prstGeom>
              <a:blipFill>
                <a:blip r:embed="rId7"/>
                <a:stretch>
                  <a:fillRect l="-5128" r="-4487" b="-6667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Arrow: Down 11">
            <a:extLst>
              <a:ext uri="{FF2B5EF4-FFF2-40B4-BE49-F238E27FC236}">
                <a16:creationId xmlns:a16="http://schemas.microsoft.com/office/drawing/2014/main" id="{10D890E7-280F-F8D6-8679-58BC92BA2709}"/>
              </a:ext>
            </a:extLst>
          </p:cNvPr>
          <p:cNvSpPr/>
          <p:nvPr/>
        </p:nvSpPr>
        <p:spPr>
          <a:xfrm>
            <a:off x="6614607" y="1112043"/>
            <a:ext cx="285750" cy="256255"/>
          </a:xfrm>
          <a:prstGeom prst="downArrow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0">
                <a:extLst>
                  <a:ext uri="{FF2B5EF4-FFF2-40B4-BE49-F238E27FC236}">
                    <a16:creationId xmlns:a16="http://schemas.microsoft.com/office/drawing/2014/main" id="{014C02D7-DED8-C90C-5CF8-85C0D67AA1AA}"/>
                  </a:ext>
                </a:extLst>
              </p:cNvPr>
              <p:cNvSpPr txBox="1"/>
              <p:nvPr/>
            </p:nvSpPr>
            <p:spPr>
              <a:xfrm>
                <a:off x="6266217" y="1387121"/>
                <a:ext cx="950581" cy="276999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0" tIns="0" rIns="0" bIns="0" rtlCol="0" anchor="t">
                <a:spAutoFit/>
              </a:bodyPr>
              <a:lstStyle>
                <a:lvl1pPr marL="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800" b="1" i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pt-BR" sz="1800" b="1" i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pt-BR" sz="1800" b="1" i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𝟗𝟎𝟎</m:t>
                      </m:r>
                      <m:r>
                        <a:rPr lang="pt-BR" sz="1800" b="1" i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1800" b="1" i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𝐦</m:t>
                      </m:r>
                    </m:oMath>
                  </m:oMathPara>
                </a14:m>
                <a:endParaRPr lang="en-GB" sz="1800" b="1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13" name="TextBox 10">
                <a:extLst>
                  <a:ext uri="{FF2B5EF4-FFF2-40B4-BE49-F238E27FC236}">
                    <a16:creationId xmlns:a16="http://schemas.microsoft.com/office/drawing/2014/main" id="{014C02D7-DED8-C90C-5CF8-85C0D67AA1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6217" y="1387121"/>
                <a:ext cx="950581" cy="276999"/>
              </a:xfrm>
              <a:prstGeom prst="rect">
                <a:avLst/>
              </a:prstGeom>
              <a:blipFill>
                <a:blip r:embed="rId8"/>
                <a:stretch>
                  <a:fillRect l="-5769" r="-3846" b="-6667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0">
                <a:extLst>
                  <a:ext uri="{FF2B5EF4-FFF2-40B4-BE49-F238E27FC236}">
                    <a16:creationId xmlns:a16="http://schemas.microsoft.com/office/drawing/2014/main" id="{336C4181-2D43-6486-89FE-D177F73246B1}"/>
                  </a:ext>
                </a:extLst>
              </p:cNvPr>
              <p:cNvSpPr txBox="1"/>
              <p:nvPr/>
            </p:nvSpPr>
            <p:spPr>
              <a:xfrm>
                <a:off x="3926289" y="3539699"/>
                <a:ext cx="4217501" cy="754566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0" tIns="0" rIns="0" bIns="0" rtlCol="0" anchor="t">
                <a:spAutoFit/>
              </a:bodyPr>
              <a:lstStyle>
                <a:lvl1pPr marL="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8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𝐀</m:t>
                      </m:r>
                      <m:r>
                        <a:rPr lang="en-US" sz="1800" b="1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1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𝐐</m:t>
                          </m:r>
                        </m:num>
                        <m:den>
                          <m:r>
                            <a:rPr lang="pt-BR" sz="1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𝐑</m:t>
                          </m:r>
                        </m:den>
                      </m:f>
                      <m:r>
                        <a:rPr lang="pt-BR" sz="18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pt-BR" sz="1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sz="1800" b="1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𝟓𝟎𝐋</m:t>
                              </m:r>
                            </m:num>
                            <m:den>
                              <m:r>
                                <a:rPr lang="pt-BR" sz="1800" b="1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𝐬𝐞𝐜</m:t>
                              </m:r>
                            </m:den>
                          </m:f>
                          <m:r>
                            <a:rPr lang="pt-BR" sz="1800" b="1" i="0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f>
                            <m:fPr>
                              <m:ctrlPr>
                                <a:rPr lang="pt-BR" sz="1800" b="1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sz="1800" b="1" i="0" smtClean="0">
                                  <a:latin typeface="Cambria Math" panose="02040503050406030204" pitchFamily="18" charset="0"/>
                                </a:rPr>
                                <m:t>𝟖𝟔𝟒𝟎𝟎</m:t>
                              </m:r>
                            </m:num>
                            <m:den>
                              <m:r>
                                <a:rPr lang="pt-BR" sz="1800" b="1" i="0" smtClean="0">
                                  <a:latin typeface="Cambria Math" panose="02040503050406030204" pitchFamily="18" charset="0"/>
                                </a:rPr>
                                <m:t>𝟏𝟎𝟎𝟎</m:t>
                              </m:r>
                            </m:den>
                          </m:f>
                        </m:num>
                        <m:den>
                          <m:r>
                            <a:rPr lang="pt-BR" sz="1800" b="1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pt-BR" sz="1800" b="1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pt-BR" sz="1800" b="1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𝟎𝟏𝟐</m:t>
                          </m:r>
                          <m:r>
                            <a:rPr lang="pt-BR" sz="1800" b="1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pt-BR" sz="1800" b="1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𝐦</m:t>
                          </m:r>
                          <m:r>
                            <a:rPr lang="pt-BR" sz="1800" b="1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pt-BR" sz="1800" b="1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𝐝𝐚𝐲</m:t>
                          </m:r>
                        </m:den>
                      </m:f>
                      <m:r>
                        <a:rPr lang="pt-BR" sz="1800" b="1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1800" b="1" i="0" smtClean="0"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pt-BR" sz="1800" b="1" i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pt-BR" sz="1800" b="1" i="0" smtClean="0">
                          <a:latin typeface="Cambria Math" panose="02040503050406030204" pitchFamily="18" charset="0"/>
                        </a:rPr>
                        <m:t>𝟔𝟎𝟎</m:t>
                      </m:r>
                      <m:r>
                        <a:rPr lang="pt-BR" sz="1800" b="1" i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pt-BR" sz="1800" b="1" i="0" smtClean="0">
                          <a:latin typeface="Cambria Math" panose="02040503050406030204" pitchFamily="18" charset="0"/>
                        </a:rPr>
                        <m:t>𝟎𝟎𝟎</m:t>
                      </m:r>
                      <m:r>
                        <a:rPr lang="pt-BR" sz="1800" b="1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1800" b="1" i="0" smtClean="0">
                          <a:latin typeface="Cambria Math" panose="02040503050406030204" pitchFamily="18" charset="0"/>
                        </a:rPr>
                        <m:t>𝐦𝟐</m:t>
                      </m:r>
                    </m:oMath>
                  </m:oMathPara>
                </a14:m>
                <a:endParaRPr lang="en-GB" sz="18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TextBox 10">
                <a:extLst>
                  <a:ext uri="{FF2B5EF4-FFF2-40B4-BE49-F238E27FC236}">
                    <a16:creationId xmlns:a16="http://schemas.microsoft.com/office/drawing/2014/main" id="{336C4181-2D43-6486-89FE-D177F73246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6289" y="3539699"/>
                <a:ext cx="4217501" cy="75456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Picture 17">
            <a:extLst>
              <a:ext uri="{FF2B5EF4-FFF2-40B4-BE49-F238E27FC236}">
                <a16:creationId xmlns:a16="http://schemas.microsoft.com/office/drawing/2014/main" id="{88AA1CAF-42CF-A5D5-DDED-90A58728237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24315" y="4530474"/>
            <a:ext cx="3419475" cy="2219325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EB14C876-F88F-A794-F109-07CA49848223}"/>
              </a:ext>
            </a:extLst>
          </p:cNvPr>
          <p:cNvGrpSpPr/>
          <p:nvPr/>
        </p:nvGrpSpPr>
        <p:grpSpPr>
          <a:xfrm>
            <a:off x="9328825" y="744387"/>
            <a:ext cx="2317879" cy="1709053"/>
            <a:chOff x="280117" y="4911104"/>
            <a:chExt cx="2317879" cy="170905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9">
                  <a:extLst>
                    <a:ext uri="{FF2B5EF4-FFF2-40B4-BE49-F238E27FC236}">
                      <a16:creationId xmlns:a16="http://schemas.microsoft.com/office/drawing/2014/main" id="{452868A9-3B57-B37A-E2FC-4CBA7D2BE177}"/>
                    </a:ext>
                  </a:extLst>
                </p:cNvPr>
                <p:cNvSpPr txBox="1"/>
                <p:nvPr/>
              </p:nvSpPr>
              <p:spPr>
                <a:xfrm>
                  <a:off x="280117" y="5801791"/>
                  <a:ext cx="2317879" cy="818366"/>
                </a:xfrm>
                <a:prstGeom prst="rect">
                  <a:avLst/>
                </a:prstGeom>
                <a:noFill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lIns="0" tIns="0" rIns="0" bIns="0" rtlCol="0" anchor="t">
                  <a:spAutoFit/>
                </a:bodyPr>
                <a:lstStyle>
                  <a:lvl1pPr marL="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b="1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1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𝒉</m:t>
                            </m:r>
                          </m:e>
                          <m:sub>
                            <m:r>
                              <a:rPr lang="en-US" sz="1800" b="1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lang="en-US" sz="18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ad>
                          <m:radPr>
                            <m:degHide m:val="on"/>
                            <m:ctrlPr>
                              <a:rPr lang="en-US" sz="1800" b="1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en-US" sz="1600" b="1" i="1">
                                    <a:solidFill>
                                      <a:srgbClr val="0000FF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600" b="1" i="1">
                                    <a:solidFill>
                                      <a:srgbClr val="0000FF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𝑸𝒍𝒏</m:t>
                                </m:r>
                                <m:d>
                                  <m:dPr>
                                    <m:ctrlPr>
                                      <a:rPr lang="en-US" sz="1600" b="1" i="1">
                                        <a:solidFill>
                                          <a:srgbClr val="0000FF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type m:val="lin"/>
                                        <m:ctrlPr>
                                          <a:rPr lang="en-US" sz="1600" b="1" i="1">
                                            <a:solidFill>
                                              <a:srgbClr val="0000FF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sSub>
                                          <m:sSubPr>
                                            <m:ctrlPr>
                                              <a:rPr lang="en-US" sz="1600" b="1" i="1">
                                                <a:solidFill>
                                                  <a:srgbClr val="0000FF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b="1" i="1">
                                                <a:solidFill>
                                                  <a:srgbClr val="0000FF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𝒓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b="1" i="1">
                                                <a:solidFill>
                                                  <a:srgbClr val="0000FF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𝟐</m:t>
                                            </m:r>
                                          </m:sub>
                                        </m:sSub>
                                      </m:num>
                                      <m:den>
                                        <m:sSub>
                                          <m:sSubPr>
                                            <m:ctrlPr>
                                              <a:rPr lang="en-US" sz="1600" b="1" i="1">
                                                <a:solidFill>
                                                  <a:srgbClr val="0000FF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b="1" i="1">
                                                <a:solidFill>
                                                  <a:srgbClr val="0000FF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𝒓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b="1" i="1">
                                                <a:solidFill>
                                                  <a:srgbClr val="0000FF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𝟏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</m:e>
                                </m:d>
                              </m:num>
                              <m:den>
                                <m:r>
                                  <a:rPr lang="en-US" sz="1600" b="1" i="1">
                                    <a:solidFill>
                                      <a:srgbClr val="0000FF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𝝅</m:t>
                                </m:r>
                                <m:r>
                                  <a:rPr lang="en-US" sz="1600" b="1" i="1">
                                    <a:solidFill>
                                      <a:srgbClr val="0000FF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𝑲</m:t>
                                </m:r>
                              </m:den>
                            </m:f>
                            <m:r>
                              <a:rPr lang="en-US" sz="1600" b="1" i="0">
                                <a:solidFill>
                                  <a:srgbClr val="0000FF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Sup>
                              <m:sSubSupPr>
                                <m:ctrlPr>
                                  <a:rPr lang="en-US" sz="1600" b="1" i="1">
                                    <a:solidFill>
                                      <a:srgbClr val="0000FF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600" b="1" i="1">
                                    <a:solidFill>
                                      <a:srgbClr val="0000FF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𝒉</m:t>
                                </m:r>
                              </m:e>
                              <m:sub>
                                <m:r>
                                  <a:rPr lang="en-US" sz="1600" b="1" i="1">
                                    <a:solidFill>
                                      <a:srgbClr val="0000FF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  <m:sup>
                                <m:r>
                                  <a:rPr lang="en-US" sz="1600" b="1" i="1">
                                    <a:solidFill>
                                      <a:srgbClr val="0000FF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p>
                            </m:sSubSup>
                          </m:e>
                        </m:rad>
                      </m:oMath>
                    </m:oMathPara>
                  </a14:m>
                  <a:endParaRPr lang="en-GB" sz="1800" b="1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20" name="TextBox 9">
                  <a:extLst>
                    <a:ext uri="{FF2B5EF4-FFF2-40B4-BE49-F238E27FC236}">
                      <a16:creationId xmlns:a16="http://schemas.microsoft.com/office/drawing/2014/main" id="{452868A9-3B57-B37A-E2FC-4CBA7D2BE17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0117" y="5801791"/>
                  <a:ext cx="2317879" cy="818366"/>
                </a:xfrm>
                <a:prstGeom prst="rect">
                  <a:avLst/>
                </a:prstGeom>
                <a:blipFill>
                  <a:blip r:embed="rId11"/>
                  <a:stretch>
                    <a:fillRect b="-746"/>
                  </a:stretch>
                </a:blipFill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10">
                  <a:extLst>
                    <a:ext uri="{FF2B5EF4-FFF2-40B4-BE49-F238E27FC236}">
                      <a16:creationId xmlns:a16="http://schemas.microsoft.com/office/drawing/2014/main" id="{371D13D2-BFB9-6D5C-D13D-078CF12F1399}"/>
                    </a:ext>
                  </a:extLst>
                </p:cNvPr>
                <p:cNvSpPr txBox="1"/>
                <p:nvPr/>
              </p:nvSpPr>
              <p:spPr>
                <a:xfrm>
                  <a:off x="280117" y="4911104"/>
                  <a:ext cx="2317879" cy="818366"/>
                </a:xfrm>
                <a:prstGeom prst="rect">
                  <a:avLst/>
                </a:prstGeom>
                <a:noFill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lIns="0" tIns="0" rIns="0" bIns="0" rtlCol="0" anchor="t">
                  <a:spAutoFit/>
                </a:bodyPr>
                <a:lstStyle>
                  <a:lvl1pPr marL="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b="1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1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𝒉</m:t>
                            </m:r>
                          </m:e>
                          <m:sub>
                            <m:r>
                              <a:rPr lang="en-US" sz="1800" b="1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sz="18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ad>
                          <m:radPr>
                            <m:degHide m:val="on"/>
                            <m:ctrlPr>
                              <a:rPr lang="en-US" sz="1800" b="1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bSup>
                              <m:sSubSupPr>
                                <m:ctrlPr>
                                  <a:rPr lang="en-US" sz="1600" b="1" i="1">
                                    <a:solidFill>
                                      <a:srgbClr val="0000FF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600" b="1" i="1">
                                    <a:solidFill>
                                      <a:srgbClr val="0000FF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𝒉</m:t>
                                </m:r>
                              </m:e>
                              <m:sub>
                                <m:r>
                                  <a:rPr lang="en-US" sz="1600" b="1" i="1">
                                    <a:solidFill>
                                      <a:srgbClr val="0000FF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b>
                              <m:sup>
                                <m:r>
                                  <a:rPr lang="en-US" sz="1600" b="1" i="1">
                                    <a:solidFill>
                                      <a:srgbClr val="0000FF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p>
                            </m:sSubSup>
                            <m:r>
                              <a:rPr lang="en-US" sz="1600" b="1" i="1">
                                <a:solidFill>
                                  <a:srgbClr val="0000FF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sz="1600" b="1" i="1">
                                    <a:solidFill>
                                      <a:srgbClr val="0000FF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600" b="1" i="1">
                                    <a:solidFill>
                                      <a:srgbClr val="0000FF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𝑸𝒍𝒏</m:t>
                                </m:r>
                                <m:d>
                                  <m:dPr>
                                    <m:ctrlPr>
                                      <a:rPr lang="en-US" sz="1600" b="1" i="1">
                                        <a:solidFill>
                                          <a:srgbClr val="0000FF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type m:val="lin"/>
                                        <m:ctrlPr>
                                          <a:rPr lang="en-US" sz="1600" b="1" i="1">
                                            <a:solidFill>
                                              <a:srgbClr val="0000FF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sSub>
                                          <m:sSubPr>
                                            <m:ctrlPr>
                                              <a:rPr lang="en-US" sz="1600" b="1" i="1">
                                                <a:solidFill>
                                                  <a:srgbClr val="0000FF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b="1" i="1">
                                                <a:solidFill>
                                                  <a:srgbClr val="0000FF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𝒓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b="1" i="1">
                                                <a:solidFill>
                                                  <a:srgbClr val="0000FF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𝟐</m:t>
                                            </m:r>
                                          </m:sub>
                                        </m:sSub>
                                      </m:num>
                                      <m:den>
                                        <m:sSub>
                                          <m:sSubPr>
                                            <m:ctrlPr>
                                              <a:rPr lang="en-US" sz="1600" b="1" i="1">
                                                <a:solidFill>
                                                  <a:srgbClr val="0000FF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b="1" i="1">
                                                <a:solidFill>
                                                  <a:srgbClr val="0000FF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𝒓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b="1" i="1">
                                                <a:solidFill>
                                                  <a:srgbClr val="0000FF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𝟏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</m:e>
                                </m:d>
                              </m:num>
                              <m:den>
                                <m:r>
                                  <a:rPr lang="en-US" sz="1600" b="1" i="1">
                                    <a:solidFill>
                                      <a:srgbClr val="0000FF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𝝅</m:t>
                                </m:r>
                                <m:r>
                                  <a:rPr lang="en-US" sz="1600" b="1" i="1">
                                    <a:solidFill>
                                      <a:srgbClr val="0000FF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𝑲</m:t>
                                </m:r>
                              </m:den>
                            </m:f>
                          </m:e>
                        </m:rad>
                      </m:oMath>
                    </m:oMathPara>
                  </a14:m>
                  <a:endParaRPr lang="en-GB" sz="1800" b="1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21" name="TextBox 10">
                  <a:extLst>
                    <a:ext uri="{FF2B5EF4-FFF2-40B4-BE49-F238E27FC236}">
                      <a16:creationId xmlns:a16="http://schemas.microsoft.com/office/drawing/2014/main" id="{371D13D2-BFB9-6D5C-D13D-078CF12F139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0117" y="4911104"/>
                  <a:ext cx="2317879" cy="818366"/>
                </a:xfrm>
                <a:prstGeom prst="rect">
                  <a:avLst/>
                </a:prstGeom>
                <a:blipFill>
                  <a:blip r:embed="rId12"/>
                  <a:stretch>
                    <a:fillRect b="-746"/>
                  </a:stretch>
                </a:blipFill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5CA08011-A2AD-AAE4-9875-CCF08E9757DB}"/>
              </a:ext>
            </a:extLst>
          </p:cNvPr>
          <p:cNvSpPr txBox="1"/>
          <p:nvPr/>
        </p:nvSpPr>
        <p:spPr>
          <a:xfrm>
            <a:off x="8391525" y="-1881"/>
            <a:ext cx="3797276" cy="52397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anchor="ctr" anchorCtr="0">
            <a:noAutofit/>
          </a:bodyPr>
          <a:lstStyle>
            <a:defPPr>
              <a:defRPr lang="LID4096"/>
            </a:defPPr>
            <a:lvl1pPr algn="ctr">
              <a:defRPr sz="2400" b="1">
                <a:solidFill>
                  <a:srgbClr val="0000FF"/>
                </a:solidFill>
              </a:defRPr>
            </a:lvl1pPr>
          </a:lstStyle>
          <a:p>
            <a:r>
              <a:rPr lang="en-US" dirty="0"/>
              <a:t>Dupuit-Forchheimer</a:t>
            </a:r>
            <a:r>
              <a:rPr lang="pt-BR" dirty="0"/>
              <a:t> (1805)</a:t>
            </a:r>
            <a:endParaRPr lang="LID4096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10">
                <a:extLst>
                  <a:ext uri="{FF2B5EF4-FFF2-40B4-BE49-F238E27FC236}">
                    <a16:creationId xmlns:a16="http://schemas.microsoft.com/office/drawing/2014/main" id="{ADA97C86-4276-0854-66DE-4B898E005360}"/>
                  </a:ext>
                </a:extLst>
              </p:cNvPr>
              <p:cNvSpPr txBox="1"/>
              <p:nvPr/>
            </p:nvSpPr>
            <p:spPr>
              <a:xfrm>
                <a:off x="4075384" y="4429517"/>
                <a:ext cx="1932837" cy="727507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0" tIns="0" rIns="0" bIns="0" rtlCol="0" anchor="t">
                <a:spAutoFit/>
              </a:bodyPr>
              <a:lstStyle>
                <a:lvl1pPr marL="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600" b="1" i="1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pt-BR" sz="1600" b="1" i="1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pt-BR" sz="1600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1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1600" b="1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sz="1600" b="1" i="0" smtClean="0">
                                  <a:latin typeface="Cambria Math" panose="02040503050406030204" pitchFamily="18" charset="0"/>
                                </a:rPr>
                                <m:t>𝐀</m:t>
                              </m:r>
                            </m:num>
                            <m:den>
                              <m:r>
                                <a:rPr lang="pt-BR" sz="16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𝛑</m:t>
                              </m:r>
                            </m:den>
                          </m:f>
                        </m:e>
                      </m:rad>
                      <m:r>
                        <a:rPr lang="pt-BR" sz="16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1600" b="1" i="0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pt-BR" sz="1600" b="1" i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pt-BR" sz="1600" b="1" i="0" smtClean="0">
                          <a:latin typeface="Cambria Math" panose="02040503050406030204" pitchFamily="18" charset="0"/>
                        </a:rPr>
                        <m:t>𝟎𝟕𝟏</m:t>
                      </m:r>
                      <m:r>
                        <a:rPr lang="pt-BR" sz="1600" b="1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1600" b="1" i="0" smtClean="0">
                          <a:latin typeface="Cambria Math" panose="02040503050406030204" pitchFamily="18" charset="0"/>
                        </a:rPr>
                        <m:t>𝐦</m:t>
                      </m:r>
                    </m:oMath>
                  </m:oMathPara>
                </a14:m>
                <a:endParaRPr lang="en-GB" sz="16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TextBox 10">
                <a:extLst>
                  <a:ext uri="{FF2B5EF4-FFF2-40B4-BE49-F238E27FC236}">
                    <a16:creationId xmlns:a16="http://schemas.microsoft.com/office/drawing/2014/main" id="{ADA97C86-4276-0854-66DE-4B898E0053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5384" y="4429517"/>
                <a:ext cx="1932837" cy="72750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77392074-0E24-9155-A485-D81C5DA946E6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b="21273"/>
          <a:stretch/>
        </p:blipFill>
        <p:spPr>
          <a:xfrm>
            <a:off x="354110" y="3655563"/>
            <a:ext cx="3098366" cy="308813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76CC0CE-BCE3-E820-3EB0-B4CE85248DB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9490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3575886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3A384AC5-5345-8ECA-7709-B0F4A1A7F4BB}"/>
              </a:ext>
            </a:extLst>
          </p:cNvPr>
          <p:cNvGrpSpPr/>
          <p:nvPr/>
        </p:nvGrpSpPr>
        <p:grpSpPr>
          <a:xfrm>
            <a:off x="2982510" y="676188"/>
            <a:ext cx="9109842" cy="6109557"/>
            <a:chOff x="2865120" y="608333"/>
            <a:chExt cx="9109842" cy="6109557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91E9507-118D-83E1-2A20-A50966E5B128}"/>
                </a:ext>
              </a:extLst>
            </p:cNvPr>
            <p:cNvSpPr/>
            <p:nvPr/>
          </p:nvSpPr>
          <p:spPr>
            <a:xfrm>
              <a:off x="2865120" y="608333"/>
              <a:ext cx="9109842" cy="610955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LID4096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72FFEE2-1045-A56A-F1B7-636B83CED57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953609" y="676188"/>
              <a:ext cx="8958787" cy="5944365"/>
              <a:chOff x="78684" y="54654"/>
              <a:chExt cx="7966075" cy="4787900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10C2F08E-C714-23BC-5506-A1C564F8EF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684" y="54654"/>
                <a:ext cx="7966075" cy="47879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</p:pic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F7A65F81-83A1-D837-8787-C111086DE4B5}"/>
                  </a:ext>
                </a:extLst>
              </p:cNvPr>
              <p:cNvCxnSpPr/>
              <p:nvPr/>
            </p:nvCxnSpPr>
            <p:spPr>
              <a:xfrm>
                <a:off x="7289109" y="2030068"/>
                <a:ext cx="9525" cy="504825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A7578306-E4A3-4A63-37D9-05F8B07FCB2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35859" y="2020542"/>
                <a:ext cx="252000" cy="252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fld id="{5B8AB89D-E2F2-4F47-9ED6-E1EF79EBE1BC}" type="TxLink">
                  <a:rPr lang="en-US" sz="1100" b="1" i="0" u="none" strike="noStrike">
                    <a:solidFill>
                      <a:srgbClr val="000000"/>
                    </a:solidFill>
                    <a:latin typeface="Calibri"/>
                    <a:cs typeface="Calibri"/>
                  </a:rPr>
                  <a:pPr algn="ctr"/>
                  <a:t>c</a:t>
                </a:fld>
                <a:endParaRPr lang="en-001" sz="1100" b="1"/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5A5104EB-60CF-C0DD-B903-78DA971C31B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35859" y="2277717"/>
                <a:ext cx="252000" cy="252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 anchorCtr="1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fld id="{905C43C0-5E96-488C-BB04-748B6145A979}" type="TxLink">
                  <a:rPr lang="en-US" sz="1100" b="1" i="0" u="none" strike="noStrike">
                    <a:solidFill>
                      <a:srgbClr val="000000"/>
                    </a:solidFill>
                    <a:latin typeface="Calibri"/>
                    <a:cs typeface="Calibri"/>
                  </a:rPr>
                  <a:pPr algn="ctr"/>
                  <a:t>1/c</a:t>
                </a:fld>
                <a:endParaRPr lang="en-001" sz="1100" b="1"/>
              </a:p>
            </p:txBody>
          </p:sp>
        </p:grpSp>
      </p:grpSp>
      <p:sp>
        <p:nvSpPr>
          <p:cNvPr id="2" name="TextBox 4">
            <a:extLst>
              <a:ext uri="{FF2B5EF4-FFF2-40B4-BE49-F238E27FC236}">
                <a16:creationId xmlns:a16="http://schemas.microsoft.com/office/drawing/2014/main" id="{66A9916A-B803-C2DA-3747-BA075D6E17F3}"/>
              </a:ext>
            </a:extLst>
          </p:cNvPr>
          <p:cNvSpPr txBox="1"/>
          <p:nvPr/>
        </p:nvSpPr>
        <p:spPr>
          <a:xfrm>
            <a:off x="11883728" y="-1"/>
            <a:ext cx="308271" cy="278063"/>
          </a:xfrm>
          <a:prstGeom prst="rect">
            <a:avLst/>
          </a:prstGeom>
          <a:solidFill>
            <a:srgbClr val="00B0F0"/>
          </a:solid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lIns="0" tIns="0" rIns="0" bIns="0" rtlCol="0" anchor="ctr" anchorCtr="0">
            <a:no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400" b="1" dirty="0">
                <a:solidFill>
                  <a:schemeClr val="bg1"/>
                </a:solidFill>
                <a:latin typeface="Calibri BOLD" panose="020F0702030404030204" pitchFamily="34" charset="0"/>
                <a:cs typeface="Calibri BOLD" panose="020F0702030404030204" pitchFamily="34" charset="0"/>
              </a:rPr>
              <a:t>5</a:t>
            </a:r>
            <a:endParaRPr lang="en-GB" sz="2400" b="1" baseline="-25000" dirty="0">
              <a:solidFill>
                <a:schemeClr val="bg1"/>
              </a:solidFill>
              <a:latin typeface="Calibri BOLD" panose="020F0702030404030204" pitchFamily="34" charset="0"/>
              <a:cs typeface="Calibri BOLD" panose="020F07020304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70CDF2-C740-B0D5-28AC-CB63C556C104}"/>
              </a:ext>
            </a:extLst>
          </p:cNvPr>
          <p:cNvSpPr txBox="1"/>
          <p:nvPr/>
        </p:nvSpPr>
        <p:spPr>
          <a:xfrm>
            <a:off x="1" y="6070863"/>
            <a:ext cx="2708366" cy="78713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anchor="ctr" anchorCtr="0">
            <a:noAutofit/>
          </a:bodyPr>
          <a:lstStyle>
            <a:defPPr>
              <a:defRPr lang="LID4096"/>
            </a:defPPr>
            <a:lvl1pPr algn="ctr">
              <a:defRPr sz="2800" b="1">
                <a:solidFill>
                  <a:srgbClr val="0000FF"/>
                </a:solidFill>
              </a:defRPr>
            </a:lvl1pPr>
          </a:lstStyle>
          <a:p>
            <a:r>
              <a:rPr lang="en-US" sz="2000" dirty="0"/>
              <a:t>Hantush &amp; Jacob (1955) </a:t>
            </a:r>
            <a:endParaRPr lang="LID4096" sz="2000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A326E1C-4859-65BC-C069-2EC0ADAF681A}"/>
              </a:ext>
            </a:extLst>
          </p:cNvPr>
          <p:cNvGrpSpPr/>
          <p:nvPr/>
        </p:nvGrpSpPr>
        <p:grpSpPr>
          <a:xfrm>
            <a:off x="5326878" y="5859828"/>
            <a:ext cx="1749647" cy="663153"/>
            <a:chOff x="8835592" y="5671573"/>
            <a:chExt cx="1749647" cy="663153"/>
          </a:xfrm>
        </p:grpSpPr>
        <p:sp>
          <p:nvSpPr>
            <p:cNvPr id="20" name="Arrow: Down 19">
              <a:extLst>
                <a:ext uri="{FF2B5EF4-FFF2-40B4-BE49-F238E27FC236}">
                  <a16:creationId xmlns:a16="http://schemas.microsoft.com/office/drawing/2014/main" id="{BD9FDC3D-C227-2A90-2639-C836861A9DDD}"/>
                </a:ext>
              </a:extLst>
            </p:cNvPr>
            <p:cNvSpPr/>
            <p:nvPr/>
          </p:nvSpPr>
          <p:spPr>
            <a:xfrm flipV="1">
              <a:off x="8835592" y="5690758"/>
              <a:ext cx="219305" cy="321984"/>
            </a:xfrm>
            <a:prstGeom prst="down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21" name="Arrow: Down 20">
              <a:extLst>
                <a:ext uri="{FF2B5EF4-FFF2-40B4-BE49-F238E27FC236}">
                  <a16:creationId xmlns:a16="http://schemas.microsoft.com/office/drawing/2014/main" id="{F1210152-8350-EA84-A379-CEE14185285B}"/>
                </a:ext>
              </a:extLst>
            </p:cNvPr>
            <p:cNvSpPr/>
            <p:nvPr/>
          </p:nvSpPr>
          <p:spPr>
            <a:xfrm flipV="1">
              <a:off x="10365934" y="5671573"/>
              <a:ext cx="219305" cy="321984"/>
            </a:xfrm>
            <a:prstGeom prst="down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28" name="TextBox 4">
              <a:extLst>
                <a:ext uri="{FF2B5EF4-FFF2-40B4-BE49-F238E27FC236}">
                  <a16:creationId xmlns:a16="http://schemas.microsoft.com/office/drawing/2014/main" id="{61DE16BC-8A4F-1725-42CC-536729CECB27}"/>
                </a:ext>
              </a:extLst>
            </p:cNvPr>
            <p:cNvSpPr txBox="1"/>
            <p:nvPr/>
          </p:nvSpPr>
          <p:spPr>
            <a:xfrm>
              <a:off x="9447975" y="6012742"/>
              <a:ext cx="313478" cy="321984"/>
            </a:xfrm>
            <a:prstGeom prst="rect">
              <a:avLst/>
            </a:prstGeom>
            <a:solidFill>
              <a:srgbClr val="FFFF00"/>
            </a:solidFill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lIns="0" tIns="0" rIns="0" bIns="0" rtlCol="0" anchor="ctr" anchorCtr="0">
              <a:noAutofit/>
            </a:bodyPr>
            <a:lstStyle>
              <a:lvl1pPr marL="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GB" sz="2000" b="1" dirty="0"/>
                <a:t>R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11">
                <a:extLst>
                  <a:ext uri="{FF2B5EF4-FFF2-40B4-BE49-F238E27FC236}">
                    <a16:creationId xmlns:a16="http://schemas.microsoft.com/office/drawing/2014/main" id="{0613B54E-7D85-E6C7-C3EB-E330F383D90F}"/>
                  </a:ext>
                </a:extLst>
              </p:cNvPr>
              <p:cNvSpPr txBox="1"/>
              <p:nvPr/>
            </p:nvSpPr>
            <p:spPr>
              <a:xfrm>
                <a:off x="4730334" y="910461"/>
                <a:ext cx="1631697" cy="46422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pt-BR" sz="2400" b="1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S =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400" b="1" i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𝐡</m:t>
                            </m:r>
                          </m:e>
                          <m:sub>
                            <m:r>
                              <a:rPr lang="pt-BR" sz="2400" b="1" i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  <m:r>
                          <a:rPr lang="en-US" sz="2400" b="1" i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pt-BR" sz="2400" b="1" i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𝐡</m:t>
                        </m:r>
                      </m:e>
                    </m:d>
                  </m:oMath>
                </a14:m>
                <a:endParaRPr lang="LID4096" sz="2400" b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9" name="TextBox 11">
                <a:extLst>
                  <a:ext uri="{FF2B5EF4-FFF2-40B4-BE49-F238E27FC236}">
                    <a16:creationId xmlns:a16="http://schemas.microsoft.com/office/drawing/2014/main" id="{0613B54E-7D85-E6C7-C3EB-E330F383D9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0334" y="910461"/>
                <a:ext cx="1631697" cy="464224"/>
              </a:xfrm>
              <a:prstGeom prst="rect">
                <a:avLst/>
              </a:prstGeom>
              <a:blipFill>
                <a:blip r:embed="rId3"/>
                <a:stretch>
                  <a:fillRect l="-11567" t="-19481" b="-18182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4">
            <a:extLst>
              <a:ext uri="{FF2B5EF4-FFF2-40B4-BE49-F238E27FC236}">
                <a16:creationId xmlns:a16="http://schemas.microsoft.com/office/drawing/2014/main" id="{EAFD2A5B-282D-7B12-5AF2-50FC39724B3C}"/>
              </a:ext>
            </a:extLst>
          </p:cNvPr>
          <p:cNvSpPr txBox="1"/>
          <p:nvPr/>
        </p:nvSpPr>
        <p:spPr>
          <a:xfrm>
            <a:off x="7694185" y="802766"/>
            <a:ext cx="1405268" cy="679613"/>
          </a:xfrm>
          <a:prstGeom prst="rect">
            <a:avLst/>
          </a:prstGeom>
          <a:solidFill>
            <a:schemeClr val="bg1"/>
          </a:solid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lIns="0" tIns="0" rIns="0" bIns="0" rtlCol="0" anchor="t">
            <a:no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500" b="1" dirty="0">
                <a:solidFill>
                  <a:srgbClr val="0000FF"/>
                </a:solidFill>
              </a:rPr>
              <a:t>Q(m</a:t>
            </a:r>
            <a:r>
              <a:rPr lang="en-GB" sz="2500" b="1" baseline="30000" dirty="0">
                <a:solidFill>
                  <a:srgbClr val="0000FF"/>
                </a:solidFill>
              </a:rPr>
              <a:t>3</a:t>
            </a:r>
            <a:r>
              <a:rPr lang="en-GB" sz="2500" b="1" dirty="0">
                <a:solidFill>
                  <a:srgbClr val="0000FF"/>
                </a:solidFill>
              </a:rPr>
              <a:t>/d)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8C0A367-7398-BC31-131D-AB589462FEC4}"/>
              </a:ext>
            </a:extLst>
          </p:cNvPr>
          <p:cNvSpPr txBox="1"/>
          <p:nvPr/>
        </p:nvSpPr>
        <p:spPr>
          <a:xfrm>
            <a:off x="179808" y="412830"/>
            <a:ext cx="162019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/>
              <a:t>Leaky Confined Aquifer</a:t>
            </a:r>
            <a:endParaRPr lang="LID4096" sz="2400" dirty="0"/>
          </a:p>
        </p:txBody>
      </p:sp>
    </p:spTree>
    <p:extLst>
      <p:ext uri="{BB962C8B-B14F-4D97-AF65-F5344CB8AC3E}">
        <p14:creationId xmlns:p14="http://schemas.microsoft.com/office/powerpoint/2010/main" val="35942989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06C9DF-92DC-C269-C241-DD8FFA2273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4">
            <a:extLst>
              <a:ext uri="{FF2B5EF4-FFF2-40B4-BE49-F238E27FC236}">
                <a16:creationId xmlns:a16="http://schemas.microsoft.com/office/drawing/2014/main" id="{ADC590FD-7BC1-31A1-D35F-88B50F28667A}"/>
              </a:ext>
            </a:extLst>
          </p:cNvPr>
          <p:cNvSpPr txBox="1"/>
          <p:nvPr/>
        </p:nvSpPr>
        <p:spPr>
          <a:xfrm>
            <a:off x="11883728" y="-1"/>
            <a:ext cx="308271" cy="278063"/>
          </a:xfrm>
          <a:prstGeom prst="rect">
            <a:avLst/>
          </a:prstGeom>
          <a:solidFill>
            <a:srgbClr val="00B0F0"/>
          </a:solid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lIns="0" tIns="0" rIns="0" bIns="0" rtlCol="0" anchor="ctr" anchorCtr="0">
            <a:no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400" b="1" dirty="0">
                <a:solidFill>
                  <a:schemeClr val="bg1"/>
                </a:solidFill>
                <a:latin typeface="Calibri BOLD" panose="020F0702030404030204" pitchFamily="34" charset="0"/>
                <a:cs typeface="Calibri BOLD" panose="020F0702030404030204" pitchFamily="34" charset="0"/>
              </a:rPr>
              <a:t>5</a:t>
            </a:r>
            <a:endParaRPr lang="en-GB" sz="2400" b="1" baseline="-25000" dirty="0">
              <a:solidFill>
                <a:schemeClr val="bg1"/>
              </a:solidFill>
              <a:latin typeface="Calibri BOLD" panose="020F0702030404030204" pitchFamily="34" charset="0"/>
              <a:cs typeface="Calibri BOLD" panose="020F07020304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E45596-EEB8-0681-7495-4588987025A5}"/>
              </a:ext>
            </a:extLst>
          </p:cNvPr>
          <p:cNvSpPr txBox="1"/>
          <p:nvPr/>
        </p:nvSpPr>
        <p:spPr>
          <a:xfrm>
            <a:off x="1" y="6070863"/>
            <a:ext cx="2708366" cy="78713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anchor="ctr" anchorCtr="0">
            <a:noAutofit/>
          </a:bodyPr>
          <a:lstStyle>
            <a:defPPr>
              <a:defRPr lang="LID4096"/>
            </a:defPPr>
            <a:lvl1pPr algn="ctr">
              <a:defRPr sz="2800" b="1">
                <a:solidFill>
                  <a:srgbClr val="0000FF"/>
                </a:solidFill>
              </a:defRPr>
            </a:lvl1pPr>
          </a:lstStyle>
          <a:p>
            <a:r>
              <a:rPr lang="en-US" sz="2000" dirty="0"/>
              <a:t>Hantush &amp; Jacob (1955) </a:t>
            </a:r>
            <a:endParaRPr lang="LID4096" sz="200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0E576FC-AFBE-0AE2-8E5A-2C2463C7A4AD}"/>
              </a:ext>
            </a:extLst>
          </p:cNvPr>
          <p:cNvGrpSpPr>
            <a:grpSpLocks noChangeAspect="1"/>
          </p:cNvGrpSpPr>
          <p:nvPr/>
        </p:nvGrpSpPr>
        <p:grpSpPr>
          <a:xfrm>
            <a:off x="7215606" y="3515133"/>
            <a:ext cx="4876745" cy="3270611"/>
            <a:chOff x="2982510" y="676188"/>
            <a:chExt cx="9109842" cy="6109557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762385BC-999F-3B61-27AB-22A458C37071}"/>
                </a:ext>
              </a:extLst>
            </p:cNvPr>
            <p:cNvGrpSpPr/>
            <p:nvPr/>
          </p:nvGrpSpPr>
          <p:grpSpPr>
            <a:xfrm>
              <a:off x="2982510" y="676188"/>
              <a:ext cx="9109842" cy="6109557"/>
              <a:chOff x="2865120" y="608333"/>
              <a:chExt cx="9109842" cy="6109557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71209C19-2FA1-AE9F-E445-7EEF79D0E0D4}"/>
                  </a:ext>
                </a:extLst>
              </p:cNvPr>
              <p:cNvSpPr/>
              <p:nvPr/>
            </p:nvSpPr>
            <p:spPr>
              <a:xfrm>
                <a:off x="2865120" y="608333"/>
                <a:ext cx="9109842" cy="6109557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LID4096" sz="800"/>
              </a:p>
            </p:txBody>
          </p: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1814883D-2974-7BC6-A3A6-56BD4DAD7687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2953609" y="676188"/>
                <a:ext cx="8958787" cy="5944365"/>
                <a:chOff x="78684" y="54654"/>
                <a:chExt cx="7966075" cy="4787900"/>
              </a:xfrm>
            </p:grpSpPr>
            <p:pic>
              <p:nvPicPr>
                <p:cNvPr id="13" name="Picture 12">
                  <a:extLst>
                    <a:ext uri="{FF2B5EF4-FFF2-40B4-BE49-F238E27FC236}">
                      <a16:creationId xmlns:a16="http://schemas.microsoft.com/office/drawing/2014/main" id="{2CF8472A-9C41-1B6A-6574-40B0A1F853D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8684" y="54654"/>
                  <a:ext cx="7966075" cy="4787900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</p:pic>
            <p:cxnSp>
              <p:nvCxnSpPr>
                <p:cNvPr id="16" name="Straight Arrow Connector 15">
                  <a:extLst>
                    <a:ext uri="{FF2B5EF4-FFF2-40B4-BE49-F238E27FC236}">
                      <a16:creationId xmlns:a16="http://schemas.microsoft.com/office/drawing/2014/main" id="{0F3B6F54-BE3E-2208-F627-55FB404DAA8B}"/>
                    </a:ext>
                  </a:extLst>
                </p:cNvPr>
                <p:cNvCxnSpPr/>
                <p:nvPr/>
              </p:nvCxnSpPr>
              <p:spPr>
                <a:xfrm>
                  <a:off x="7289109" y="2030068"/>
                  <a:ext cx="9525" cy="504825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370466C0-4C36-5050-B0A7-7CB8BED8AE9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35859" y="2020542"/>
                  <a:ext cx="252000" cy="2520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 anchorCtr="0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fld id="{5B8AB89D-E2F2-4F47-9ED6-E1EF79EBE1BC}" type="TxLink">
                    <a:rPr lang="en-US" sz="800" b="1" i="0" u="none" strike="noStrike">
                      <a:solidFill>
                        <a:srgbClr val="000000"/>
                      </a:solidFill>
                      <a:latin typeface="Calibri"/>
                      <a:cs typeface="Calibri"/>
                    </a:rPr>
                    <a:pPr algn="ctr"/>
                    <a:t>c</a:t>
                  </a:fld>
                  <a:endParaRPr lang="en-001" sz="800" b="1"/>
                </a:p>
              </p:txBody>
            </p:sp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C486C992-0F6E-EB0F-5BF5-631F58862C3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35859" y="2277717"/>
                  <a:ext cx="252000" cy="2520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36000" tIns="36000" rIns="36000" bIns="36000" rtlCol="0" anchor="ctr" anchorCtr="1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fld id="{905C43C0-5E96-488C-BB04-748B6145A979}" type="TxLink">
                    <a:rPr lang="en-US" sz="800" b="1" i="0" u="none" strike="noStrike">
                      <a:solidFill>
                        <a:srgbClr val="000000"/>
                      </a:solidFill>
                      <a:latin typeface="Calibri"/>
                      <a:cs typeface="Calibri"/>
                    </a:rPr>
                    <a:pPr algn="ctr"/>
                    <a:t>1/c</a:t>
                  </a:fld>
                  <a:endParaRPr lang="en-001" sz="800" b="1"/>
                </a:p>
              </p:txBody>
            </p:sp>
          </p:grp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53EB45D-4C21-E7A8-AE43-03808AEC1835}"/>
                </a:ext>
              </a:extLst>
            </p:cNvPr>
            <p:cNvGrpSpPr/>
            <p:nvPr/>
          </p:nvGrpSpPr>
          <p:grpSpPr>
            <a:xfrm>
              <a:off x="5326878" y="5859828"/>
              <a:ext cx="1749647" cy="663153"/>
              <a:chOff x="8835592" y="5671573"/>
              <a:chExt cx="1749647" cy="663153"/>
            </a:xfrm>
          </p:grpSpPr>
          <p:sp>
            <p:nvSpPr>
              <p:cNvPr id="20" name="Arrow: Down 19">
                <a:extLst>
                  <a:ext uri="{FF2B5EF4-FFF2-40B4-BE49-F238E27FC236}">
                    <a16:creationId xmlns:a16="http://schemas.microsoft.com/office/drawing/2014/main" id="{3CC5C8BF-95D6-9740-F62A-67AF50638BC4}"/>
                  </a:ext>
                </a:extLst>
              </p:cNvPr>
              <p:cNvSpPr/>
              <p:nvPr/>
            </p:nvSpPr>
            <p:spPr>
              <a:xfrm flipV="1">
                <a:off x="8835592" y="5690758"/>
                <a:ext cx="219305" cy="321984"/>
              </a:xfrm>
              <a:prstGeom prst="down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 sz="1100"/>
              </a:p>
            </p:txBody>
          </p:sp>
          <p:sp>
            <p:nvSpPr>
              <p:cNvPr id="21" name="Arrow: Down 20">
                <a:extLst>
                  <a:ext uri="{FF2B5EF4-FFF2-40B4-BE49-F238E27FC236}">
                    <a16:creationId xmlns:a16="http://schemas.microsoft.com/office/drawing/2014/main" id="{497423F4-C328-7E11-D9CD-7604DA82129F}"/>
                  </a:ext>
                </a:extLst>
              </p:cNvPr>
              <p:cNvSpPr/>
              <p:nvPr/>
            </p:nvSpPr>
            <p:spPr>
              <a:xfrm flipV="1">
                <a:off x="10365934" y="5671573"/>
                <a:ext cx="219305" cy="321984"/>
              </a:xfrm>
              <a:prstGeom prst="down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 sz="1100"/>
              </a:p>
            </p:txBody>
          </p:sp>
          <p:sp>
            <p:nvSpPr>
              <p:cNvPr id="28" name="TextBox 4">
                <a:extLst>
                  <a:ext uri="{FF2B5EF4-FFF2-40B4-BE49-F238E27FC236}">
                    <a16:creationId xmlns:a16="http://schemas.microsoft.com/office/drawing/2014/main" id="{F9DFF55D-33B6-8D01-7BE7-B99FA288989C}"/>
                  </a:ext>
                </a:extLst>
              </p:cNvPr>
              <p:cNvSpPr txBox="1"/>
              <p:nvPr/>
            </p:nvSpPr>
            <p:spPr>
              <a:xfrm>
                <a:off x="9447975" y="6012742"/>
                <a:ext cx="313478" cy="321984"/>
              </a:xfrm>
              <a:prstGeom prst="rect">
                <a:avLst/>
              </a:prstGeom>
              <a:solidFill>
                <a:srgbClr val="FFFF00"/>
              </a:solidFill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0" tIns="0" rIns="0" bIns="0" rtlCol="0" anchor="ctr" anchorCtr="0">
                <a:noAutofit/>
              </a:bodyPr>
              <a:lstStyle>
                <a:lvl1pPr marL="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GB" sz="1200" b="1" dirty="0"/>
                  <a:t>R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11">
                  <a:extLst>
                    <a:ext uri="{FF2B5EF4-FFF2-40B4-BE49-F238E27FC236}">
                      <a16:creationId xmlns:a16="http://schemas.microsoft.com/office/drawing/2014/main" id="{F37AA0DC-A3F4-5C4B-71BA-DE831355600A}"/>
                    </a:ext>
                  </a:extLst>
                </p:cNvPr>
                <p:cNvSpPr txBox="1"/>
                <p:nvPr/>
              </p:nvSpPr>
              <p:spPr>
                <a:xfrm>
                  <a:off x="4730334" y="910461"/>
                  <a:ext cx="1631697" cy="46422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noAutofit/>
                </a:bodyPr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pt-BR" sz="1400" b="1" dirty="0">
                      <a:solidFill>
                        <a:srgbClr val="FF0000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S =</a:t>
                  </a:r>
                  <a14:m>
                    <m:oMath xmlns:m="http://schemas.openxmlformats.org/officeDocument/2006/math">
                      <m:d>
                        <m:dPr>
                          <m:ctrlPr>
                            <a:rPr lang="en-US" sz="14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1400" b="1" i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𝐡</m:t>
                              </m:r>
                            </m:e>
                            <m:sub>
                              <m:r>
                                <a:rPr lang="pt-BR" sz="1400" b="1" i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  <m:r>
                            <a:rPr lang="en-US" sz="1400" b="1" i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pt-BR" sz="1400" b="1" i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𝐡</m:t>
                          </m:r>
                        </m:e>
                      </m:d>
                    </m:oMath>
                  </a14:m>
                  <a:endParaRPr lang="LID4096" sz="1400" b="1" dirty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9" name="TextBox 11">
                  <a:extLst>
                    <a:ext uri="{FF2B5EF4-FFF2-40B4-BE49-F238E27FC236}">
                      <a16:creationId xmlns:a16="http://schemas.microsoft.com/office/drawing/2014/main" id="{F37AA0DC-A3F4-5C4B-71BA-DE831355600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30334" y="910461"/>
                  <a:ext cx="1631697" cy="464224"/>
                </a:xfrm>
                <a:prstGeom prst="rect">
                  <a:avLst/>
                </a:prstGeom>
                <a:blipFill>
                  <a:blip r:embed="rId3"/>
                  <a:stretch>
                    <a:fillRect l="-12587" t="-24390" b="-112195"/>
                  </a:stretch>
                </a:blipFill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4" name="TextBox 4">
              <a:extLst>
                <a:ext uri="{FF2B5EF4-FFF2-40B4-BE49-F238E27FC236}">
                  <a16:creationId xmlns:a16="http://schemas.microsoft.com/office/drawing/2014/main" id="{93E88592-9F19-3F06-4B52-8CC0933790C7}"/>
                </a:ext>
              </a:extLst>
            </p:cNvPr>
            <p:cNvSpPr txBox="1"/>
            <p:nvPr/>
          </p:nvSpPr>
          <p:spPr>
            <a:xfrm>
              <a:off x="7664388" y="859534"/>
              <a:ext cx="1405268" cy="679613"/>
            </a:xfrm>
            <a:prstGeom prst="rect">
              <a:avLst/>
            </a:prstGeom>
            <a:solidFill>
              <a:schemeClr val="bg1"/>
            </a:solidFill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lIns="0" tIns="0" rIns="0" bIns="0" rtlCol="0" anchor="t">
              <a:noAutofit/>
            </a:bodyPr>
            <a:lstStyle>
              <a:lvl1pPr marL="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GB" sz="1600" b="1" dirty="0">
                  <a:solidFill>
                    <a:srgbClr val="0000FF"/>
                  </a:solidFill>
                </a:rPr>
                <a:t>Q(m</a:t>
              </a:r>
              <a:r>
                <a:rPr lang="en-GB" sz="1600" b="1" baseline="30000" dirty="0">
                  <a:solidFill>
                    <a:srgbClr val="0000FF"/>
                  </a:solidFill>
                </a:rPr>
                <a:t>3</a:t>
              </a:r>
              <a:r>
                <a:rPr lang="en-GB" sz="1600" b="1" dirty="0">
                  <a:solidFill>
                    <a:srgbClr val="0000FF"/>
                  </a:solidFill>
                </a:rPr>
                <a:t>/d)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BE1AA2E-F08A-6FE0-06C7-D174FD9FBC7D}"/>
              </a:ext>
            </a:extLst>
          </p:cNvPr>
          <p:cNvGrpSpPr/>
          <p:nvPr/>
        </p:nvGrpSpPr>
        <p:grpSpPr>
          <a:xfrm>
            <a:off x="353714" y="278062"/>
            <a:ext cx="4480990" cy="4191036"/>
            <a:chOff x="181529" y="1021894"/>
            <a:chExt cx="4480990" cy="419103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106">
                  <a:extLst>
                    <a:ext uri="{FF2B5EF4-FFF2-40B4-BE49-F238E27FC236}">
                      <a16:creationId xmlns:a16="http://schemas.microsoft.com/office/drawing/2014/main" id="{7F957E25-FBB3-C35C-1641-089375701A58}"/>
                    </a:ext>
                  </a:extLst>
                </p:cNvPr>
                <p:cNvSpPr txBox="1"/>
                <p:nvPr/>
              </p:nvSpPr>
              <p:spPr>
                <a:xfrm>
                  <a:off x="181529" y="1027821"/>
                  <a:ext cx="2925998" cy="961682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square" rtlCol="0">
                  <a:noAutofit/>
                </a:bodyPr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GB" sz="2500" b="1" i="0" smtClean="0">
                            <a:solidFill>
                              <a:srgbClr val="0000FF"/>
                            </a:solidFill>
                            <a:latin typeface="Cambria Math"/>
                          </a:rPr>
                          <m:t>𝐬</m:t>
                        </m:r>
                        <m:r>
                          <a:rPr lang="en-GB" sz="2500" b="1" i="0" smtClean="0">
                            <a:solidFill>
                              <a:srgbClr val="0000FF"/>
                            </a:solidFill>
                            <a:latin typeface="Cambria Math"/>
                          </a:rPr>
                          <m:t>=</m:t>
                        </m:r>
                        <m:f>
                          <m:fPr>
                            <m:ctrlPr>
                              <a:rPr lang="en-GB" sz="2500" b="1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fPr>
                          <m:num>
                            <m:r>
                              <a:rPr lang="en-GB" sz="2500" b="1" i="0">
                                <a:solidFill>
                                  <a:sysClr val="windowText" lastClr="000000"/>
                                </a:solidFill>
                                <a:latin typeface="Cambria Math"/>
                                <a:ea typeface="Cambria Math"/>
                              </a:rPr>
                              <m:t>𝐐</m:t>
                            </m:r>
                          </m:num>
                          <m:den>
                            <m:r>
                              <a:rPr lang="en-GB" sz="2500" b="1" i="0">
                                <a:solidFill>
                                  <a:sysClr val="windowText" lastClr="000000"/>
                                </a:solidFill>
                                <a:latin typeface="Cambria Math"/>
                              </a:rPr>
                              <m:t>𝟒</m:t>
                            </m:r>
                            <m:r>
                              <a:rPr lang="el-GR" sz="2500" b="1" i="0">
                                <a:solidFill>
                                  <a:sysClr val="windowText" lastClr="000000"/>
                                </a:solidFill>
                                <a:latin typeface="Cambria Math"/>
                                <a:ea typeface="Cambria Math"/>
                              </a:rPr>
                              <m:t>𝛑</m:t>
                            </m:r>
                            <m:r>
                              <a:rPr lang="en-GB" sz="2500" b="1" i="0">
                                <a:solidFill>
                                  <a:srgbClr val="92D050"/>
                                </a:solidFill>
                                <a:latin typeface="Cambria Math"/>
                                <a:ea typeface="Cambria Math"/>
                              </a:rPr>
                              <m:t>𝐓</m:t>
                            </m:r>
                          </m:den>
                        </m:f>
                        <m:r>
                          <a:rPr lang="en-GB" sz="2500" b="1" i="0">
                            <a:solidFill>
                              <a:sysClr val="windowText" lastClr="000000"/>
                            </a:solidFill>
                            <a:latin typeface="Cambria Math"/>
                            <a:ea typeface="Cambria Math"/>
                          </a:rPr>
                          <m:t> </m:t>
                        </m:r>
                        <m:r>
                          <a:rPr lang="en-GB" sz="2500" b="1" i="0">
                            <a:solidFill>
                              <a:sysClr val="windowText" lastClr="000000"/>
                            </a:solidFill>
                            <a:latin typeface="Cambria Math"/>
                            <a:ea typeface="Cambria Math"/>
                          </a:rPr>
                          <m:t>𝐖</m:t>
                        </m:r>
                        <m:r>
                          <a:rPr lang="en-GB" sz="2500" b="1" i="0">
                            <a:solidFill>
                              <a:sysClr val="windowText" lastClr="000000"/>
                            </a:solidFill>
                            <a:latin typeface="Cambria Math"/>
                            <a:ea typeface="Cambria Math"/>
                          </a:rPr>
                          <m:t>(</m:t>
                        </m:r>
                        <m:r>
                          <a:rPr lang="en-GB" sz="2500" b="1" i="0">
                            <a:solidFill>
                              <a:sysClr val="windowText" lastClr="000000"/>
                            </a:solidFill>
                            <a:latin typeface="Cambria Math"/>
                            <a:ea typeface="Cambria Math"/>
                          </a:rPr>
                          <m:t>𝐮</m:t>
                        </m:r>
                        <m:r>
                          <a:rPr lang="en-US" sz="2500" b="1" i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  <m:t>,</m:t>
                        </m:r>
                        <m:r>
                          <a:rPr lang="en-US" sz="2500" b="1" i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  <m:t>𝐫</m:t>
                        </m:r>
                        <m:r>
                          <a:rPr lang="en-US" sz="2500" b="1" i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  <m:t>/</m:t>
                        </m:r>
                        <m:r>
                          <a:rPr lang="en-US" sz="2500" b="1" i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  <m:t>𝐁</m:t>
                        </m:r>
                        <m:r>
                          <a:rPr lang="en-GB" sz="2500" b="1" i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  <m:t>)</m:t>
                        </m:r>
                      </m:oMath>
                    </m:oMathPara>
                  </a14:m>
                  <a:endParaRPr lang="en-GB" sz="2500" b="1" i="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9" name="TextBox 106">
                  <a:extLst>
                    <a:ext uri="{FF2B5EF4-FFF2-40B4-BE49-F238E27FC236}">
                      <a16:creationId xmlns:a16="http://schemas.microsoft.com/office/drawing/2014/main" id="{7F957E25-FBB3-C35C-1641-089375701A5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1529" y="1027821"/>
                  <a:ext cx="2925998" cy="96168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19050">
                  <a:noFill/>
                </a:ln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107">
                  <a:extLst>
                    <a:ext uri="{FF2B5EF4-FFF2-40B4-BE49-F238E27FC236}">
                      <a16:creationId xmlns:a16="http://schemas.microsoft.com/office/drawing/2014/main" id="{F60C8685-BEE4-63DF-9052-50832A75EC1A}"/>
                    </a:ext>
                  </a:extLst>
                </p:cNvPr>
                <p:cNvSpPr txBox="1"/>
                <p:nvPr/>
              </p:nvSpPr>
              <p:spPr>
                <a:xfrm>
                  <a:off x="3210702" y="1021894"/>
                  <a:ext cx="1451817" cy="89486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GB" sz="2500" b="1" i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  <m:t>𝐮</m:t>
                        </m:r>
                        <m:r>
                          <a:rPr lang="en-GB" sz="2500" b="1" i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  <m:t>= </m:t>
                        </m:r>
                        <m:f>
                          <m:fPr>
                            <m:ctrlPr>
                              <a:rPr lang="en-GB" sz="2500" b="1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GB" sz="2500" b="1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Cambria Math"/>
                                  </a:rPr>
                                </m:ctrlPr>
                              </m:sSupPr>
                              <m:e>
                                <m:r>
                                  <a:rPr lang="en-GB" sz="2500" b="1" i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Cambria Math"/>
                                  </a:rPr>
                                  <m:t>𝐫</m:t>
                                </m:r>
                              </m:e>
                              <m:sup>
                                <m:r>
                                  <a:rPr lang="en-GB" sz="2500" b="1" i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Cambria Math"/>
                                  </a:rPr>
                                  <m:t>𝟐</m:t>
                                </m:r>
                              </m:sup>
                            </m:sSup>
                            <m:r>
                              <a:rPr lang="en-GB" sz="2500" b="1" i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  <m:t>𝐒</m:t>
                            </m:r>
                          </m:num>
                          <m:den>
                            <m:r>
                              <a:rPr lang="en-GB" sz="2500" b="1" i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  <m:t>𝟒</m:t>
                            </m:r>
                            <m:r>
                              <a:rPr lang="en-GB" sz="2500" b="1" i="0">
                                <a:solidFill>
                                  <a:srgbClr val="0000FF"/>
                                </a:solidFill>
                                <a:latin typeface="Cambria Math"/>
                                <a:ea typeface="Cambria Math"/>
                              </a:rPr>
                              <m:t>𝐓</m:t>
                            </m:r>
                            <m:r>
                              <a:rPr lang="en-GB" sz="2500" b="1" i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  <m:t>𝐭</m:t>
                            </m:r>
                          </m:den>
                        </m:f>
                      </m:oMath>
                    </m:oMathPara>
                  </a14:m>
                  <a:endParaRPr lang="en-GB" sz="2500" b="1" i="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10" name="TextBox 107">
                  <a:extLst>
                    <a:ext uri="{FF2B5EF4-FFF2-40B4-BE49-F238E27FC236}">
                      <a16:creationId xmlns:a16="http://schemas.microsoft.com/office/drawing/2014/main" id="{F60C8685-BEE4-63DF-9052-50832A75EC1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10702" y="1021894"/>
                  <a:ext cx="1451817" cy="89486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B2930A7A-7795-8D98-85AA-B96C1BA51466}"/>
                    </a:ext>
                  </a:extLst>
                </p:cNvPr>
                <p:cNvSpPr txBox="1"/>
                <p:nvPr/>
              </p:nvSpPr>
              <p:spPr>
                <a:xfrm>
                  <a:off x="194375" y="2006600"/>
                  <a:ext cx="4468143" cy="894868"/>
                </a:xfrm>
                <a:prstGeom prst="rect">
                  <a:avLst/>
                </a:prstGeom>
                <a:noFill/>
                <a:ln w="19050">
                  <a:solidFill>
                    <a:srgbClr val="FF0000"/>
                  </a:solidFill>
                </a:ln>
              </p:spPr>
              <p:txBody>
                <a:bodyPr wrap="none" lIns="0" tIns="0" rIns="0" bIns="0" rtlCol="0" anchor="ctr" anchorCtr="0">
                  <a:no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pt-BR" sz="2400" b="0" i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pt-BR" sz="2400" i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lang="pt-BR" sz="2400" b="0" i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a14:m>
                  <a:r>
                    <a:rPr lang="pt-BR" sz="2400" b="0" dirty="0"/>
                    <a:t>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pt-BR" sz="2400" i="0" smtClean="0">
                              <a:latin typeface="Cambria Math" panose="02040503050406030204" pitchFamily="18" charset="0"/>
                            </a:rPr>
                            <m:t>Q</m:t>
                          </m:r>
                        </m:num>
                        <m:den>
                          <m:r>
                            <a:rPr lang="pt-BR" sz="2400" b="0" i="0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m:rPr>
                              <m:sty m:val="p"/>
                            </m:rPr>
                            <a:rPr lang="pt-BR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π</m:t>
                          </m:r>
                          <m:r>
                            <m:rPr>
                              <m:sty m:val="p"/>
                            </m:rPr>
                            <a:rPr lang="pt-BR" sz="2400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den>
                      </m:f>
                      <m:nary>
                        <m:naryPr>
                          <m:limLoc m:val="undOvr"/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24"/>
                            </m:rPr>
                            <a:rPr lang="pt-BR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u</m:t>
                          </m:r>
                        </m:sub>
                        <m:sup>
                          <m:r>
                            <a:rPr lang="pt-BR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sz="2400" i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pt-BR" sz="2400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γ</m:t>
                              </m:r>
                            </m:den>
                          </m:f>
                        </m:e>
                      </m:nary>
                      <m:r>
                        <m:rPr>
                          <m:sty m:val="p"/>
                        </m:rPr>
                        <a:rPr lang="pt-BR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exp</m:t>
                      </m:r>
                      <m:d>
                        <m:d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pt-BR" sz="24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  <m:r>
                            <a:rPr lang="pt-BR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BR" sz="2400" b="0" i="0" smtClean="0">
                                      <a:latin typeface="Cambria Math" panose="02040503050406030204" pitchFamily="18" charset="0"/>
                                    </a:rPr>
                                    <m:t>r</m:t>
                                  </m:r>
                                </m:e>
                                <m:sup>
                                  <m:r>
                                    <a:rPr lang="pt-BR" sz="2400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pt-BR" sz="2400" i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sSup>
                                <m:sSupPr>
                                  <m:ctrlPr>
                                    <a:rPr lang="pt-BR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BR" sz="2400" b="0" i="0" smtClean="0">
                                      <a:latin typeface="Cambria Math" panose="02040503050406030204" pitchFamily="18" charset="0"/>
                                    </a:rPr>
                                    <m:t>B</m:t>
                                  </m:r>
                                </m:e>
                                <m:sup>
                                  <m:r>
                                    <a:rPr lang="pt-BR" sz="2400" b="0" i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m:rPr>
                                  <m:sty m:val="p"/>
                                </m:rPr>
                                <a:rPr lang="pt-BR" sz="240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π</m:t>
                              </m:r>
                              <m:r>
                                <m:rPr>
                                  <m:sty m:val="p"/>
                                </m:rPr>
                                <a:rPr lang="pt-BR" sz="2400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γ</m:t>
                              </m:r>
                            </m:den>
                          </m:f>
                        </m:e>
                      </m:d>
                      <m:r>
                        <m:rPr>
                          <m:sty m:val="p"/>
                        </m:rPr>
                        <a:rPr lang="pt-BR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dy</m:t>
                      </m:r>
                      <m:r>
                        <a:rPr lang="pt-BR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a14:m>
                  <a:endParaRPr lang="pt-BR" sz="2400" b="0" dirty="0"/>
                </a:p>
                <a:p>
                  <a:endParaRPr lang="LID4096" sz="1400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B2930A7A-7795-8D98-85AA-B96C1BA5146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4375" y="2006600"/>
                  <a:ext cx="4468143" cy="894868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19050">
                  <a:solidFill>
                    <a:srgbClr val="FF0000"/>
                  </a:solidFill>
                </a:ln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ED08195-3450-CFC3-2F03-9BCC7EC672C9}"/>
                </a:ext>
              </a:extLst>
            </p:cNvPr>
            <p:cNvSpPr txBox="1"/>
            <p:nvPr/>
          </p:nvSpPr>
          <p:spPr>
            <a:xfrm>
              <a:off x="181529" y="4843598"/>
              <a:ext cx="209633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LID4096"/>
              </a:defPPr>
              <a:lvl1pPr algn="ctr">
                <a:defRPr sz="3200">
                  <a:solidFill>
                    <a:srgbClr val="0000FF"/>
                  </a:solidFill>
                </a:defRPr>
              </a:lvl1pPr>
            </a:lstStyle>
            <a:p>
              <a:pPr algn="l"/>
              <a:r>
                <a:rPr lang="pt-BR" sz="1800" dirty="0">
                  <a:solidFill>
                    <a:schemeClr val="tx1"/>
                  </a:solidFill>
                </a:rPr>
                <a:t>Drenança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5EF8DD8-8557-6D46-ACB7-9E1FF28D35B9}"/>
                </a:ext>
              </a:extLst>
            </p:cNvPr>
            <p:cNvSpPr txBox="1"/>
            <p:nvPr/>
          </p:nvSpPr>
          <p:spPr>
            <a:xfrm>
              <a:off x="186335" y="4116777"/>
              <a:ext cx="322899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LID4096"/>
              </a:defPPr>
              <a:lvl1pPr algn="ctr">
                <a:defRPr sz="3200">
                  <a:solidFill>
                    <a:srgbClr val="0000FF"/>
                  </a:solidFill>
                </a:defRPr>
              </a:lvl1pPr>
            </a:lstStyle>
            <a:p>
              <a:pPr algn="l"/>
              <a:r>
                <a:rPr lang="pt-BR" sz="1800" dirty="0">
                  <a:solidFill>
                    <a:schemeClr val="tx1"/>
                  </a:solidFill>
                </a:rPr>
                <a:t>Resistência hidráulica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32">
                  <a:extLst>
                    <a:ext uri="{FF2B5EF4-FFF2-40B4-BE49-F238E27FC236}">
                      <a16:creationId xmlns:a16="http://schemas.microsoft.com/office/drawing/2014/main" id="{6FBCD01C-87E6-B526-696E-C911E24DE665}"/>
                    </a:ext>
                  </a:extLst>
                </p:cNvPr>
                <p:cNvSpPr txBox="1"/>
                <p:nvPr/>
              </p:nvSpPr>
              <p:spPr>
                <a:xfrm>
                  <a:off x="194376" y="3666765"/>
                  <a:ext cx="1622913" cy="49522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500" b="1" i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𝐜</m:t>
                        </m:r>
                        <m:r>
                          <a:rPr lang="en-GB" sz="2500" b="1" i="0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  <m:t>=</m:t>
                        </m:r>
                        <m:f>
                          <m:fPr>
                            <m:type m:val="lin"/>
                            <m:ctrlPr>
                              <a:rPr lang="en-GB" sz="2500" b="1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GB" sz="2500" b="1" i="1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500" b="1" i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𝐛</m:t>
                                </m:r>
                              </m:e>
                              <m:sup>
                                <m:r>
                                  <a:rPr lang="en-US" sz="2500" b="1" i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num>
                          <m:den>
                            <m:sSubSup>
                              <m:sSubSupPr>
                                <m:ctrlPr>
                                  <a:rPr lang="en-GB" sz="2500" b="1" i="1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500" b="1" i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𝐊</m:t>
                                </m:r>
                              </m:e>
                              <m:sub>
                                <m:r>
                                  <a:rPr lang="en-US" sz="2500" b="1" i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𝐳</m:t>
                                </m:r>
                              </m:sub>
                              <m:sup>
                                <m:r>
                                  <a:rPr lang="en-US" sz="2500" b="1" i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bSup>
                          </m:den>
                        </m:f>
                      </m:oMath>
                    </m:oMathPara>
                  </a14:m>
                  <a:endParaRPr lang="en-GB" sz="2500" b="1" i="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7" name="TextBox 32">
                  <a:extLst>
                    <a:ext uri="{FF2B5EF4-FFF2-40B4-BE49-F238E27FC236}">
                      <a16:creationId xmlns:a16="http://schemas.microsoft.com/office/drawing/2014/main" id="{6FBCD01C-87E6-B526-696E-C911E24DE66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4376" y="3666765"/>
                  <a:ext cx="1622913" cy="495222"/>
                </a:xfrm>
                <a:prstGeom prst="rect">
                  <a:avLst/>
                </a:prstGeom>
                <a:blipFill>
                  <a:blip r:embed="rId7"/>
                  <a:stretch>
                    <a:fillRect t="-118293" r="-30827" b="-175610"/>
                  </a:stretch>
                </a:blipFill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3">
                  <a:extLst>
                    <a:ext uri="{FF2B5EF4-FFF2-40B4-BE49-F238E27FC236}">
                      <a16:creationId xmlns:a16="http://schemas.microsoft.com/office/drawing/2014/main" id="{0084FC73-2C15-3585-6D57-A92534DBA98E}"/>
                    </a:ext>
                  </a:extLst>
                </p:cNvPr>
                <p:cNvSpPr txBox="1"/>
                <p:nvPr/>
              </p:nvSpPr>
              <p:spPr>
                <a:xfrm>
                  <a:off x="185813" y="4424885"/>
                  <a:ext cx="3610748" cy="4857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>
                          <m:fPr>
                            <m:type m:val="lin"/>
                            <m:ctrlPr>
                              <a:rPr lang="en-US" sz="2500" b="1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500" b="1" i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num>
                          <m:den>
                            <m:r>
                              <a:rPr lang="en-US" sz="2500" b="1" i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𝐜</m:t>
                            </m:r>
                          </m:den>
                        </m:f>
                        <m:r>
                          <a:rPr lang="en-US" sz="2500" b="1" i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type m:val="lin"/>
                            <m:ctrlPr>
                              <a:rPr lang="en-US" sz="2500" b="1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f>
                              <m:fPr>
                                <m:type m:val="lin"/>
                                <m:ctrlPr>
                                  <a:rPr lang="en-GB" sz="2500" b="1" i="1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Sup>
                                  <m:sSubSupPr>
                                    <m:ctrlPr>
                                      <a:rPr lang="en-GB" sz="2500" b="1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500" b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𝐊</m:t>
                                    </m:r>
                                  </m:e>
                                  <m:sub>
                                    <m:r>
                                      <a:rPr lang="en-US" sz="2500" b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𝐳</m:t>
                                    </m:r>
                                  </m:sub>
                                  <m:sup>
                                    <m:r>
                                      <a:rPr lang="en-US" sz="2500" b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num>
                              <m:den>
                                <m:sSup>
                                  <m:sSupPr>
                                    <m:ctrlPr>
                                      <a:rPr lang="en-GB" sz="2500" b="1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500" b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𝐛</m:t>
                                    </m:r>
                                  </m:e>
                                  <m:sup>
                                    <m:r>
                                      <a:rPr lang="en-US" sz="2500" b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den>
                            </m:f>
                            <m:r>
                              <a:rPr lang="pt-BR" sz="2500" b="1" i="0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2500" b="1" i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𝐓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sz="2500" b="1" i="1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500" b="1" i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𝐁</m:t>
                                </m:r>
                              </m:e>
                              <m:sup>
                                <m:r>
                                  <a:rPr lang="en-US" sz="2500" b="1" i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p>
                            </m:sSup>
                          </m:den>
                        </m:f>
                      </m:oMath>
                    </m:oMathPara>
                  </a14:m>
                  <a:endParaRPr lang="en-GB" sz="2500" b="1" i="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8" name="TextBox 3">
                  <a:extLst>
                    <a:ext uri="{FF2B5EF4-FFF2-40B4-BE49-F238E27FC236}">
                      <a16:creationId xmlns:a16="http://schemas.microsoft.com/office/drawing/2014/main" id="{0084FC73-2C15-3585-6D57-A92534DBA9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5813" y="4424885"/>
                  <a:ext cx="3610748" cy="485710"/>
                </a:xfrm>
                <a:prstGeom prst="rect">
                  <a:avLst/>
                </a:prstGeom>
                <a:blipFill>
                  <a:blip r:embed="rId8"/>
                  <a:stretch>
                    <a:fillRect l="-7939" t="-118750" r="-845" b="-185000"/>
                  </a:stretch>
                </a:blipFill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17BC69C-EF66-09B3-911F-C8C79C51D03B}"/>
                </a:ext>
              </a:extLst>
            </p:cNvPr>
            <p:cNvSpPr txBox="1"/>
            <p:nvPr/>
          </p:nvSpPr>
          <p:spPr>
            <a:xfrm>
              <a:off x="194376" y="3377761"/>
              <a:ext cx="296212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LID4096"/>
              </a:defPPr>
              <a:lvl1pPr algn="ctr">
                <a:defRPr sz="3200">
                  <a:solidFill>
                    <a:srgbClr val="0000FF"/>
                  </a:solidFill>
                </a:defRPr>
              </a:lvl1pPr>
            </a:lstStyle>
            <a:p>
              <a:pPr algn="l"/>
              <a:r>
                <a:rPr lang="pt-BR" sz="1800" dirty="0">
                  <a:solidFill>
                    <a:schemeClr val="tx1"/>
                  </a:solidFill>
                </a:rPr>
                <a:t>Fator de drenança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14">
                  <a:extLst>
                    <a:ext uri="{FF2B5EF4-FFF2-40B4-BE49-F238E27FC236}">
                      <a16:creationId xmlns:a16="http://schemas.microsoft.com/office/drawing/2014/main" id="{D266852B-C352-2EC8-0959-771B6F2A5AEC}"/>
                    </a:ext>
                  </a:extLst>
                </p:cNvPr>
                <p:cNvSpPr txBox="1"/>
                <p:nvPr/>
              </p:nvSpPr>
              <p:spPr>
                <a:xfrm>
                  <a:off x="196853" y="2878184"/>
                  <a:ext cx="2150534" cy="57150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500" b="1" i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𝐁</m:t>
                        </m:r>
                        <m:r>
                          <a:rPr lang="en-GB" sz="2500" b="1" i="0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  <m:t>=</m:t>
                        </m:r>
                        <m:rad>
                          <m:radPr>
                            <m:degHide m:val="on"/>
                            <m:ctrlPr>
                              <a:rPr lang="en-GB" sz="2500" b="1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type m:val="lin"/>
                                <m:ctrlPr>
                                  <a:rPr lang="en-GB" sz="2500" b="1" i="1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GB" sz="2500" b="1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500" b="1" i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𝐓𝐛</m:t>
                                    </m:r>
                                  </m:e>
                                  <m:sup>
                                    <m:r>
                                      <a:rPr lang="en-US" sz="2500" b="1" i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num>
                              <m:den>
                                <m:sSubSup>
                                  <m:sSubSupPr>
                                    <m:ctrlPr>
                                      <a:rPr lang="en-GB" sz="2500" b="1" i="1">
                                        <a:solidFill>
                                          <a:srgbClr val="FF11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500" b="1" i="0">
                                        <a:solidFill>
                                          <a:srgbClr val="FF11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𝐊</m:t>
                                    </m:r>
                                  </m:e>
                                  <m:sub>
                                    <m:r>
                                      <a:rPr lang="en-US" sz="2500" b="1" i="0">
                                        <a:solidFill>
                                          <a:srgbClr val="FF11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𝐳</m:t>
                                    </m:r>
                                  </m:sub>
                                  <m:sup>
                                    <m:r>
                                      <a:rPr lang="en-US" sz="2500" b="1" i="0">
                                        <a:solidFill>
                                          <a:srgbClr val="FF11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den>
                            </m:f>
                          </m:e>
                        </m:rad>
                      </m:oMath>
                    </m:oMathPara>
                  </a14:m>
                  <a:endParaRPr lang="en-GB" sz="2500" b="1" i="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22" name="TextBox 14">
                  <a:extLst>
                    <a:ext uri="{FF2B5EF4-FFF2-40B4-BE49-F238E27FC236}">
                      <a16:creationId xmlns:a16="http://schemas.microsoft.com/office/drawing/2014/main" id="{D266852B-C352-2EC8-0959-771B6F2A5AE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6853" y="2878184"/>
                  <a:ext cx="2150534" cy="57150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</p:grpSp>
      <p:graphicFrame>
        <p:nvGraphicFramePr>
          <p:cNvPr id="33" name="Gráfico 1">
            <a:extLst>
              <a:ext uri="{FF2B5EF4-FFF2-40B4-BE49-F238E27FC236}">
                <a16:creationId xmlns:a16="http://schemas.microsoft.com/office/drawing/2014/main" id="{206426A3-5339-40B4-9CDE-FA3ED32ACAB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59634645"/>
              </p:ext>
            </p:extLst>
          </p:nvPr>
        </p:nvGraphicFramePr>
        <p:xfrm>
          <a:off x="5562641" y="278062"/>
          <a:ext cx="4159301" cy="29446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grpSp>
        <p:nvGrpSpPr>
          <p:cNvPr id="36" name="Group 35">
            <a:extLst>
              <a:ext uri="{FF2B5EF4-FFF2-40B4-BE49-F238E27FC236}">
                <a16:creationId xmlns:a16="http://schemas.microsoft.com/office/drawing/2014/main" id="{ACF37232-7A86-9D46-1737-99BF4DEA5C0F}"/>
              </a:ext>
            </a:extLst>
          </p:cNvPr>
          <p:cNvGrpSpPr/>
          <p:nvPr/>
        </p:nvGrpSpPr>
        <p:grpSpPr>
          <a:xfrm>
            <a:off x="3826577" y="4058436"/>
            <a:ext cx="2838393" cy="2134228"/>
            <a:chOff x="3545246" y="4192289"/>
            <a:chExt cx="2838393" cy="2134228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ECD5A88B-627B-339E-E141-84AFB7F73222}"/>
                </a:ext>
              </a:extLst>
            </p:cNvPr>
            <p:cNvGrpSpPr/>
            <p:nvPr/>
          </p:nvGrpSpPr>
          <p:grpSpPr>
            <a:xfrm>
              <a:off x="3615885" y="4380519"/>
              <a:ext cx="2767754" cy="1938992"/>
              <a:chOff x="2229918" y="4957579"/>
              <a:chExt cx="2767754" cy="1938992"/>
            </a:xfrm>
          </p:grpSpPr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5A21AD1-F2F9-5D11-20D2-A25EC6F310B2}"/>
                  </a:ext>
                </a:extLst>
              </p:cNvPr>
              <p:cNvSpPr txBox="1"/>
              <p:nvPr/>
            </p:nvSpPr>
            <p:spPr>
              <a:xfrm>
                <a:off x="3424073" y="4957579"/>
                <a:ext cx="1573599" cy="19389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2000" dirty="0">
                    <a:solidFill>
                      <a:srgbClr val="FF0000"/>
                    </a:solidFill>
                  </a:rPr>
                  <a:t>T(m2/d)   =</a:t>
                </a:r>
              </a:p>
              <a:p>
                <a:r>
                  <a:rPr lang="en-GB" sz="2000" dirty="0">
                    <a:solidFill>
                      <a:srgbClr val="FF0000"/>
                    </a:solidFill>
                  </a:rPr>
                  <a:t>S   =</a:t>
                </a:r>
              </a:p>
              <a:p>
                <a:r>
                  <a:rPr lang="en-GB" sz="2000" dirty="0">
                    <a:solidFill>
                      <a:srgbClr val="FF0000"/>
                    </a:solidFill>
                  </a:rPr>
                  <a:t>B(m)   =</a:t>
                </a:r>
              </a:p>
              <a:p>
                <a:r>
                  <a:rPr lang="en-GB" sz="2000" dirty="0">
                    <a:solidFill>
                      <a:srgbClr val="FF0000"/>
                    </a:solidFill>
                  </a:rPr>
                  <a:t>c(days)   =</a:t>
                </a:r>
              </a:p>
              <a:p>
                <a:r>
                  <a:rPr lang="en-GB" sz="2000" dirty="0">
                    <a:solidFill>
                      <a:srgbClr val="FF0000"/>
                    </a:solidFill>
                  </a:rPr>
                  <a:t>1/c (d-1)   =</a:t>
                </a:r>
              </a:p>
              <a:p>
                <a:r>
                  <a:rPr lang="en-GB" sz="2000" dirty="0">
                    <a:solidFill>
                      <a:srgbClr val="FF0000"/>
                    </a:solidFill>
                  </a:rPr>
                  <a:t>K'(m/d)   =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91F3A0B-BC9E-FCEB-75B7-FE73E9BDE489}"/>
                  </a:ext>
                </a:extLst>
              </p:cNvPr>
              <p:cNvSpPr txBox="1"/>
              <p:nvPr/>
            </p:nvSpPr>
            <p:spPr>
              <a:xfrm>
                <a:off x="2229918" y="4964616"/>
                <a:ext cx="1573599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2000" dirty="0">
                    <a:solidFill>
                      <a:srgbClr val="0000FF"/>
                    </a:solidFill>
                  </a:rPr>
                  <a:t>r/B   =</a:t>
                </a:r>
              </a:p>
              <a:p>
                <a:r>
                  <a:rPr lang="en-GB" sz="2000" dirty="0">
                    <a:solidFill>
                      <a:srgbClr val="0000FF"/>
                    </a:solidFill>
                  </a:rPr>
                  <a:t>b'(m)   =</a:t>
                </a:r>
              </a:p>
            </p:txBody>
          </p:sp>
        </p:grp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E2663B98-193E-4063-A6DD-F445A1E5E1B8}"/>
                </a:ext>
              </a:extLst>
            </p:cNvPr>
            <p:cNvSpPr/>
            <p:nvPr/>
          </p:nvSpPr>
          <p:spPr>
            <a:xfrm>
              <a:off x="3545246" y="4192289"/>
              <a:ext cx="2838393" cy="213422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</p:grpSp>
    </p:spTree>
    <p:extLst>
      <p:ext uri="{BB962C8B-B14F-4D97-AF65-F5344CB8AC3E}">
        <p14:creationId xmlns:p14="http://schemas.microsoft.com/office/powerpoint/2010/main" val="336794941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F2FB0B-3638-7D50-06DA-ACE4C2B8D1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9DE8A41-D3B5-3B9A-56B7-46281121DEF4}"/>
              </a:ext>
            </a:extLst>
          </p:cNvPr>
          <p:cNvSpPr txBox="1"/>
          <p:nvPr/>
        </p:nvSpPr>
        <p:spPr>
          <a:xfrm>
            <a:off x="1127" y="-3950"/>
            <a:ext cx="4092851" cy="54260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anchor="ctr" anchorCtr="0">
            <a:noAutofit/>
          </a:bodyPr>
          <a:lstStyle>
            <a:defPPr>
              <a:defRPr lang="LID4096"/>
            </a:defPPr>
            <a:lvl1pPr algn="ctr">
              <a:defRPr sz="2400" b="1">
                <a:solidFill>
                  <a:srgbClr val="0000FF"/>
                </a:solidFill>
              </a:defRPr>
            </a:lvl1pPr>
          </a:lstStyle>
          <a:p>
            <a:r>
              <a:rPr lang="en-US" dirty="0"/>
              <a:t>Hantush &amp; Jacob (1955) </a:t>
            </a:r>
            <a:endParaRPr lang="LID4096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A95AE82-9B93-0CB1-A936-889537F5460F}"/>
              </a:ext>
            </a:extLst>
          </p:cNvPr>
          <p:cNvSpPr txBox="1"/>
          <p:nvPr/>
        </p:nvSpPr>
        <p:spPr>
          <a:xfrm>
            <a:off x="4629326" y="229950"/>
            <a:ext cx="162019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/>
              <a:t>Leaky Confined Aquifer</a:t>
            </a:r>
            <a:endParaRPr lang="LID4096" sz="240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D696312-FE38-2DA7-E115-55247B369416}"/>
              </a:ext>
            </a:extLst>
          </p:cNvPr>
          <p:cNvGrpSpPr>
            <a:grpSpLocks noChangeAspect="1"/>
          </p:cNvGrpSpPr>
          <p:nvPr/>
        </p:nvGrpSpPr>
        <p:grpSpPr>
          <a:xfrm>
            <a:off x="4435908" y="1666876"/>
            <a:ext cx="7539054" cy="5080516"/>
            <a:chOff x="0" y="0"/>
            <a:chExt cx="8100392" cy="4944717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B9CBA66-6B40-0854-140D-BF522525A36C}"/>
                </a:ext>
              </a:extLst>
            </p:cNvPr>
            <p:cNvSpPr/>
            <p:nvPr/>
          </p:nvSpPr>
          <p:spPr>
            <a:xfrm>
              <a:off x="0" y="0"/>
              <a:ext cx="8100392" cy="494471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LID4096" sz="1100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B58B0977-0A15-DDBF-0893-9AAE9196264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8684" y="54654"/>
              <a:ext cx="7966075" cy="4787900"/>
              <a:chOff x="78684" y="54654"/>
              <a:chExt cx="7966075" cy="4787900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ABBD4E20-E428-B499-F950-CDB3BA4732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684" y="54654"/>
                <a:ext cx="7966075" cy="4787900"/>
              </a:xfrm>
              <a:prstGeom prst="rect">
                <a:avLst/>
              </a:prstGeom>
            </p:spPr>
          </p:pic>
          <p:sp>
            <p:nvSpPr>
              <p:cNvPr id="14" name="TextBox 18">
                <a:extLst>
                  <a:ext uri="{FF2B5EF4-FFF2-40B4-BE49-F238E27FC236}">
                    <a16:creationId xmlns:a16="http://schemas.microsoft.com/office/drawing/2014/main" id="{E0B359F0-45A0-D147-61CC-0029B68B6479}"/>
                  </a:ext>
                </a:extLst>
              </p:cNvPr>
              <p:cNvSpPr txBox="1"/>
              <p:nvPr/>
            </p:nvSpPr>
            <p:spPr>
              <a:xfrm>
                <a:off x="4383984" y="182219"/>
                <a:ext cx="1028700" cy="266700"/>
              </a:xfrm>
              <a:prstGeom prst="rect">
                <a:avLst/>
              </a:prstGeom>
              <a:solidFill>
                <a:schemeClr val="lt1"/>
              </a:solidFill>
              <a:ln w="9525" cmpd="sng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rtlCol="0" anchor="t"/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fld id="{196E0029-4062-4290-8825-B87C3EF23F6C}" type="TxLink">
                  <a:rPr lang="en-US" sz="1100" b="1" i="0" u="none" strike="noStrike">
                    <a:solidFill>
                      <a:srgbClr val="000000"/>
                    </a:solidFill>
                    <a:latin typeface="Calibri"/>
                    <a:cs typeface="Calibri"/>
                  </a:rPr>
                  <a:pPr/>
                  <a:t>24,466 m³/d</a:t>
                </a:fld>
                <a:endParaRPr lang="en-US" sz="1100" b="1"/>
              </a:p>
            </p:txBody>
          </p:sp>
          <p:sp>
            <p:nvSpPr>
              <p:cNvPr id="15" name="TextBox 19">
                <a:extLst>
                  <a:ext uri="{FF2B5EF4-FFF2-40B4-BE49-F238E27FC236}">
                    <a16:creationId xmlns:a16="http://schemas.microsoft.com/office/drawing/2014/main" id="{373CC30F-8BD2-427A-F1CC-9AC82B24A052}"/>
                  </a:ext>
                </a:extLst>
              </p:cNvPr>
              <p:cNvSpPr txBox="1"/>
              <p:nvPr/>
            </p:nvSpPr>
            <p:spPr>
              <a:xfrm>
                <a:off x="7346259" y="2134844"/>
                <a:ext cx="552450" cy="266700"/>
              </a:xfrm>
              <a:prstGeom prst="rect">
                <a:avLst/>
              </a:prstGeom>
              <a:solidFill>
                <a:schemeClr val="lt1"/>
              </a:solidFill>
              <a:ln w="9525" cmpd="sng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rtlCol="0" anchor="t"/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fld id="{FE68E279-49FE-4A85-82B5-015320DDBDE3}" type="TxLink">
                  <a:rPr lang="en-US" sz="1100" b="1" i="0" u="none" strike="noStrike">
                    <a:solidFill>
                      <a:srgbClr val="000000"/>
                    </a:solidFill>
                    <a:latin typeface="Calibri"/>
                    <a:cs typeface="Calibri"/>
                  </a:rPr>
                  <a:pPr/>
                  <a:t>4.2672 m</a:t>
                </a:fld>
                <a:endParaRPr lang="en-US" sz="1100" b="1"/>
              </a:p>
            </p:txBody>
          </p: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C5B17785-C5D6-9C6E-6F76-436C6A5BEBF9}"/>
                  </a:ext>
                </a:extLst>
              </p:cNvPr>
              <p:cNvCxnSpPr/>
              <p:nvPr/>
            </p:nvCxnSpPr>
            <p:spPr>
              <a:xfrm>
                <a:off x="7289109" y="2030068"/>
                <a:ext cx="9525" cy="504825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TextBox 21">
                <a:extLst>
                  <a:ext uri="{FF2B5EF4-FFF2-40B4-BE49-F238E27FC236}">
                    <a16:creationId xmlns:a16="http://schemas.microsoft.com/office/drawing/2014/main" id="{50DD4399-41B7-042F-F6A4-528A408E7418}"/>
                  </a:ext>
                </a:extLst>
              </p:cNvPr>
              <p:cNvSpPr txBox="1"/>
              <p:nvPr/>
            </p:nvSpPr>
            <p:spPr>
              <a:xfrm>
                <a:off x="5927033" y="3037905"/>
                <a:ext cx="1008000" cy="334214"/>
              </a:xfrm>
              <a:prstGeom prst="rect">
                <a:avLst/>
              </a:prstGeom>
              <a:solidFill>
                <a:srgbClr val="92D050"/>
              </a:solidFill>
              <a:ln w="9525" cmpd="sng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rtlCol="0" anchor="ctr" anchorCtr="0"/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fld id="{337C9554-208D-48FC-BC48-D64EEC4660C8}" type="TxLink">
                  <a:rPr lang="en-US" sz="1100" b="1" i="0" u="none" strike="noStrike">
                    <a:solidFill>
                      <a:srgbClr val="000000"/>
                    </a:solidFill>
                    <a:latin typeface="Calibri"/>
                    <a:cs typeface="Calibri"/>
                  </a:rPr>
                  <a:pPr algn="ctr"/>
                  <a:t>3,521 m²/d</a:t>
                </a:fld>
                <a:endParaRPr lang="en-US" sz="1100" b="1" dirty="0"/>
              </a:p>
            </p:txBody>
          </p:sp>
          <p:sp>
            <p:nvSpPr>
              <p:cNvPr id="18" name="TextBox 22">
                <a:extLst>
                  <a:ext uri="{FF2B5EF4-FFF2-40B4-BE49-F238E27FC236}">
                    <a16:creationId xmlns:a16="http://schemas.microsoft.com/office/drawing/2014/main" id="{B8BA02B0-1AE8-66C0-07F5-E91EE94C866F}"/>
                  </a:ext>
                </a:extLst>
              </p:cNvPr>
              <p:cNvSpPr txBox="1"/>
              <p:nvPr/>
            </p:nvSpPr>
            <p:spPr>
              <a:xfrm>
                <a:off x="5927033" y="3677894"/>
                <a:ext cx="1008000" cy="292078"/>
              </a:xfrm>
              <a:prstGeom prst="rect">
                <a:avLst/>
              </a:prstGeom>
              <a:solidFill>
                <a:srgbClr val="00B0F0"/>
              </a:solidFill>
              <a:ln w="9525" cmpd="sng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rtlCol="0" anchor="ctr" anchorCtr="0"/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fld id="{DEC81692-9425-4248-8CB6-7F1B6D629DD5}" type="TxLink">
                  <a:rPr lang="en-US" sz="1100" b="1" i="0" u="none" strike="noStrike">
                    <a:solidFill>
                      <a:srgbClr val="000000"/>
                    </a:solidFill>
                    <a:latin typeface="Calibri"/>
                    <a:cs typeface="Calibri"/>
                  </a:rPr>
                  <a:pPr algn="ctr"/>
                  <a:t>1.17E-03</a:t>
                </a:fld>
                <a:endParaRPr lang="en-US" sz="1100" b="1"/>
              </a:p>
            </p:txBody>
          </p:sp>
          <p:sp>
            <p:nvSpPr>
              <p:cNvPr id="19" name="TextBox 23">
                <a:extLst>
                  <a:ext uri="{FF2B5EF4-FFF2-40B4-BE49-F238E27FC236}">
                    <a16:creationId xmlns:a16="http://schemas.microsoft.com/office/drawing/2014/main" id="{58A4CB0B-4FD9-1105-8E23-AE6DAFB01C87}"/>
                  </a:ext>
                </a:extLst>
              </p:cNvPr>
              <p:cNvSpPr txBox="1"/>
              <p:nvPr/>
            </p:nvSpPr>
            <p:spPr>
              <a:xfrm>
                <a:off x="2402784" y="4325594"/>
                <a:ext cx="1008000" cy="180000"/>
              </a:xfrm>
              <a:prstGeom prst="rect">
                <a:avLst/>
              </a:prstGeom>
              <a:solidFill>
                <a:schemeClr val="lt1"/>
              </a:solidFill>
              <a:ln w="9525" cmpd="sng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rtlCol="0" anchor="ctr" anchorCtr="0"/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fld id="{2DF5BD9C-1BEF-40B8-892F-8FF46468143B}" type="TxLink">
                  <a:rPr lang="en-US" sz="1100" b="1" i="0" u="none" strike="noStrike">
                    <a:solidFill>
                      <a:srgbClr val="000000"/>
                    </a:solidFill>
                    <a:latin typeface="Calibri"/>
                    <a:cs typeface="Calibri"/>
                  </a:rPr>
                  <a:pPr algn="ctr"/>
                  <a:t>12 m</a:t>
                </a:fld>
                <a:endParaRPr lang="en-US" sz="1100" b="1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F38DDFD2-FB4A-6A45-C2D3-183A7BF1796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35859" y="2020542"/>
                <a:ext cx="252000" cy="252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fld id="{5B8AB89D-E2F2-4F47-9ED6-E1EF79EBE1BC}" type="TxLink">
                  <a:rPr lang="en-US" sz="1100" b="1" i="0" u="none" strike="noStrike">
                    <a:solidFill>
                      <a:srgbClr val="000000"/>
                    </a:solidFill>
                    <a:latin typeface="Calibri"/>
                    <a:cs typeface="Calibri"/>
                  </a:rPr>
                  <a:pPr algn="ctr"/>
                  <a:t>c</a:t>
                </a:fld>
                <a:endParaRPr lang="en-001" sz="1100" b="1"/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1DD6C187-9B0D-A31E-E0B3-3EDE12ACEA2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35859" y="2277717"/>
                <a:ext cx="252000" cy="252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 anchorCtr="1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fld id="{905C43C0-5E96-488C-BB04-748B6145A979}" type="TxLink">
                  <a:rPr lang="en-US" sz="1100" b="1" i="0" u="none" strike="noStrike">
                    <a:solidFill>
                      <a:srgbClr val="000000"/>
                    </a:solidFill>
                    <a:latin typeface="Calibri"/>
                    <a:cs typeface="Calibri"/>
                  </a:rPr>
                  <a:pPr algn="ctr"/>
                  <a:t>1/c</a:t>
                </a:fld>
                <a:endParaRPr lang="en-001" sz="1100" b="1"/>
              </a:p>
            </p:txBody>
          </p:sp>
        </p:grp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E16B2E3-9369-CD8D-90EE-CF9A2106D6CC}"/>
              </a:ext>
            </a:extLst>
          </p:cNvPr>
          <p:cNvGrpSpPr/>
          <p:nvPr/>
        </p:nvGrpSpPr>
        <p:grpSpPr>
          <a:xfrm>
            <a:off x="7501005" y="272275"/>
            <a:ext cx="4480990" cy="967609"/>
            <a:chOff x="-50508" y="47330"/>
            <a:chExt cx="3627269" cy="74890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106">
                  <a:extLst>
                    <a:ext uri="{FF2B5EF4-FFF2-40B4-BE49-F238E27FC236}">
                      <a16:creationId xmlns:a16="http://schemas.microsoft.com/office/drawing/2014/main" id="{DCB2D3F3-0528-0694-CA42-FCF8506BE989}"/>
                    </a:ext>
                  </a:extLst>
                </p:cNvPr>
                <p:cNvSpPr txBox="1"/>
                <p:nvPr/>
              </p:nvSpPr>
              <p:spPr>
                <a:xfrm>
                  <a:off x="-50508" y="51917"/>
                  <a:ext cx="2368535" cy="744321"/>
                </a:xfrm>
                <a:prstGeom prst="rect">
                  <a:avLst/>
                </a:prstGeom>
                <a:noFill/>
                <a:ln w="19050">
                  <a:solidFill>
                    <a:srgbClr val="FF0000"/>
                  </a:solidFill>
                </a:ln>
              </p:spPr>
              <p:txBody>
                <a:bodyPr wrap="square" rtlCol="0">
                  <a:noAutofit/>
                </a:bodyPr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GB" sz="2500" b="1" i="0">
                            <a:solidFill>
                              <a:srgbClr val="00B0F0"/>
                            </a:solidFill>
                            <a:latin typeface="Cambria Math"/>
                          </a:rPr>
                          <m:t>𝐬</m:t>
                        </m:r>
                        <m:r>
                          <a:rPr lang="en-GB" sz="2500" b="1" i="0">
                            <a:solidFill>
                              <a:srgbClr val="00B0F0"/>
                            </a:solidFill>
                            <a:latin typeface="Cambria Math"/>
                          </a:rPr>
                          <m:t>=</m:t>
                        </m:r>
                        <m:f>
                          <m:fPr>
                            <m:ctrlPr>
                              <a:rPr lang="en-GB" sz="2500" b="1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fPr>
                          <m:num>
                            <m:r>
                              <a:rPr lang="en-GB" sz="2500" b="1" i="0">
                                <a:solidFill>
                                  <a:sysClr val="windowText" lastClr="000000"/>
                                </a:solidFill>
                                <a:latin typeface="Cambria Math"/>
                                <a:ea typeface="Cambria Math"/>
                              </a:rPr>
                              <m:t>𝐐</m:t>
                            </m:r>
                          </m:num>
                          <m:den>
                            <m:r>
                              <a:rPr lang="en-GB" sz="2500" b="1" i="0">
                                <a:solidFill>
                                  <a:sysClr val="windowText" lastClr="000000"/>
                                </a:solidFill>
                                <a:latin typeface="Cambria Math"/>
                              </a:rPr>
                              <m:t>𝟒</m:t>
                            </m:r>
                            <m:r>
                              <a:rPr lang="el-GR" sz="2500" b="1" i="0">
                                <a:solidFill>
                                  <a:sysClr val="windowText" lastClr="000000"/>
                                </a:solidFill>
                                <a:latin typeface="Cambria Math"/>
                                <a:ea typeface="Cambria Math"/>
                              </a:rPr>
                              <m:t>𝛑</m:t>
                            </m:r>
                            <m:r>
                              <a:rPr lang="en-GB" sz="2500" b="1" i="0">
                                <a:solidFill>
                                  <a:srgbClr val="92D050"/>
                                </a:solidFill>
                                <a:latin typeface="Cambria Math"/>
                                <a:ea typeface="Cambria Math"/>
                              </a:rPr>
                              <m:t>𝐓</m:t>
                            </m:r>
                          </m:den>
                        </m:f>
                        <m:r>
                          <a:rPr lang="en-GB" sz="2500" b="1" i="0">
                            <a:solidFill>
                              <a:sysClr val="windowText" lastClr="000000"/>
                            </a:solidFill>
                            <a:latin typeface="Cambria Math"/>
                            <a:ea typeface="Cambria Math"/>
                          </a:rPr>
                          <m:t> </m:t>
                        </m:r>
                        <m:r>
                          <a:rPr lang="en-GB" sz="2500" b="1" i="0">
                            <a:solidFill>
                              <a:sysClr val="windowText" lastClr="000000"/>
                            </a:solidFill>
                            <a:latin typeface="Cambria Math"/>
                            <a:ea typeface="Cambria Math"/>
                          </a:rPr>
                          <m:t>𝐖</m:t>
                        </m:r>
                        <m:r>
                          <a:rPr lang="en-GB" sz="2500" b="1" i="0">
                            <a:solidFill>
                              <a:sysClr val="windowText" lastClr="000000"/>
                            </a:solidFill>
                            <a:latin typeface="Cambria Math"/>
                            <a:ea typeface="Cambria Math"/>
                          </a:rPr>
                          <m:t>(</m:t>
                        </m:r>
                        <m:r>
                          <a:rPr lang="en-GB" sz="2500" b="1" i="0">
                            <a:solidFill>
                              <a:sysClr val="windowText" lastClr="000000"/>
                            </a:solidFill>
                            <a:latin typeface="Cambria Math"/>
                            <a:ea typeface="Cambria Math"/>
                          </a:rPr>
                          <m:t>𝐮</m:t>
                        </m:r>
                        <m:r>
                          <a:rPr lang="en-US" sz="2500" b="1" i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  <m:t>,</m:t>
                        </m:r>
                        <m:r>
                          <a:rPr lang="en-US" sz="2500" b="1" i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  <m:t>𝐫</m:t>
                        </m:r>
                        <m:r>
                          <a:rPr lang="en-US" sz="2500" b="1" i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  <m:t>/</m:t>
                        </m:r>
                        <m:r>
                          <a:rPr lang="en-US" sz="2500" b="1" i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  <m:t>𝐁</m:t>
                        </m:r>
                        <m:r>
                          <a:rPr lang="en-GB" sz="2500" b="1" i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  <m:t>)</m:t>
                        </m:r>
                      </m:oMath>
                    </m:oMathPara>
                  </a14:m>
                  <a:endParaRPr lang="en-GB" sz="2500" b="1" i="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26" name="TextBox 106">
                  <a:extLst>
                    <a:ext uri="{FF2B5EF4-FFF2-40B4-BE49-F238E27FC236}">
                      <a16:creationId xmlns:a16="http://schemas.microsoft.com/office/drawing/2014/main" id="{DCB2D3F3-0528-0694-CA42-FCF8506BE9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50508" y="51917"/>
                  <a:ext cx="2368535" cy="744321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19050">
                  <a:solidFill>
                    <a:srgbClr val="FF0000"/>
                  </a:solidFill>
                </a:ln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107">
                  <a:extLst>
                    <a:ext uri="{FF2B5EF4-FFF2-40B4-BE49-F238E27FC236}">
                      <a16:creationId xmlns:a16="http://schemas.microsoft.com/office/drawing/2014/main" id="{44EFEA3B-8AF7-0750-6ECD-6521A01D893B}"/>
                    </a:ext>
                  </a:extLst>
                </p:cNvPr>
                <p:cNvSpPr txBox="1"/>
                <p:nvPr/>
              </p:nvSpPr>
              <p:spPr>
                <a:xfrm>
                  <a:off x="2401545" y="47330"/>
                  <a:ext cx="1175216" cy="6926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GB" sz="2500" b="1" i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  <m:t>𝐮</m:t>
                        </m:r>
                        <m:r>
                          <a:rPr lang="en-GB" sz="2500" b="1" i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  <m:t>= </m:t>
                        </m:r>
                        <m:f>
                          <m:fPr>
                            <m:ctrlPr>
                              <a:rPr lang="en-GB" sz="2500" b="1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GB" sz="2500" b="1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Cambria Math"/>
                                  </a:rPr>
                                </m:ctrlPr>
                              </m:sSupPr>
                              <m:e>
                                <m:r>
                                  <a:rPr lang="en-GB" sz="2500" b="1" i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Cambria Math"/>
                                  </a:rPr>
                                  <m:t>𝐫</m:t>
                                </m:r>
                              </m:e>
                              <m:sup>
                                <m:r>
                                  <a:rPr lang="en-GB" sz="2500" b="1" i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Cambria Math"/>
                                  </a:rPr>
                                  <m:t>𝟐</m:t>
                                </m:r>
                              </m:sup>
                            </m:sSup>
                            <m:r>
                              <a:rPr lang="en-GB" sz="2500" b="1" i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  <m:t>𝐒</m:t>
                            </m:r>
                          </m:num>
                          <m:den>
                            <m:r>
                              <a:rPr lang="en-GB" sz="2500" b="1" i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  <m:t>𝟒</m:t>
                            </m:r>
                            <m:r>
                              <a:rPr lang="en-GB" sz="2500" b="1" i="0">
                                <a:solidFill>
                                  <a:srgbClr val="0000FF"/>
                                </a:solidFill>
                                <a:latin typeface="Cambria Math"/>
                                <a:ea typeface="Cambria Math"/>
                              </a:rPr>
                              <m:t>𝐓</m:t>
                            </m:r>
                            <m:r>
                              <a:rPr lang="en-GB" sz="2500" b="1" i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  <m:t>𝐭</m:t>
                            </m:r>
                          </m:den>
                        </m:f>
                      </m:oMath>
                    </m:oMathPara>
                  </a14:m>
                  <a:endParaRPr lang="en-GB" sz="2500" b="1" i="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30" name="TextBox 107">
                  <a:extLst>
                    <a:ext uri="{FF2B5EF4-FFF2-40B4-BE49-F238E27FC236}">
                      <a16:creationId xmlns:a16="http://schemas.microsoft.com/office/drawing/2014/main" id="{44EFEA3B-8AF7-0750-6ECD-6521A01D893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01545" y="47330"/>
                  <a:ext cx="1175216" cy="69260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B0AB815-5BBD-9BC2-C907-3D7E5C432130}"/>
              </a:ext>
            </a:extLst>
          </p:cNvPr>
          <p:cNvGrpSpPr/>
          <p:nvPr/>
        </p:nvGrpSpPr>
        <p:grpSpPr>
          <a:xfrm>
            <a:off x="217038" y="657204"/>
            <a:ext cx="5118357" cy="911424"/>
            <a:chOff x="247323" y="1087955"/>
            <a:chExt cx="5118357" cy="91142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11">
                  <a:extLst>
                    <a:ext uri="{FF2B5EF4-FFF2-40B4-BE49-F238E27FC236}">
                      <a16:creationId xmlns:a16="http://schemas.microsoft.com/office/drawing/2014/main" id="{F86ACB13-E74B-C6B9-EA7F-13D071626ED7}"/>
                    </a:ext>
                  </a:extLst>
                </p:cNvPr>
                <p:cNvSpPr txBox="1"/>
                <p:nvPr/>
              </p:nvSpPr>
              <p:spPr>
                <a:xfrm>
                  <a:off x="247323" y="1146305"/>
                  <a:ext cx="2561047" cy="85307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noAutofit/>
                </a:bodyPr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pt-BR" sz="2400" b="0" dirty="0">
                      <a:solidFill>
                        <a:schemeClr val="tx1"/>
                      </a:solidFill>
                    </a:rPr>
                    <a:t>s =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pt-BR" sz="2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num>
                        <m:den>
                          <m:r>
                            <a:rPr lang="pt-BR" sz="2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pt-BR" sz="2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pt-BR" sz="2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  <m:r>
                        <a:rPr lang="pt-BR" sz="24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  <m:r>
                        <a:rPr lang="pt-BR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pt-BR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pt-BR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LID4096" sz="2400" dirty="0"/>
                </a:p>
              </p:txBody>
            </p:sp>
          </mc:Choice>
          <mc:Fallback xmlns="">
            <p:sp>
              <p:nvSpPr>
                <p:cNvPr id="31" name="TextBox 11">
                  <a:extLst>
                    <a:ext uri="{FF2B5EF4-FFF2-40B4-BE49-F238E27FC236}">
                      <a16:creationId xmlns:a16="http://schemas.microsoft.com/office/drawing/2014/main" id="{F86ACB13-E74B-C6B9-EA7F-13D071626ED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7323" y="1146305"/>
                  <a:ext cx="2561047" cy="853074"/>
                </a:xfrm>
                <a:prstGeom prst="rect">
                  <a:avLst/>
                </a:prstGeom>
                <a:blipFill>
                  <a:blip r:embed="rId5"/>
                  <a:stretch>
                    <a:fillRect l="-7381" t="-1429"/>
                  </a:stretch>
                </a:blipFill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10">
                  <a:extLst>
                    <a:ext uri="{FF2B5EF4-FFF2-40B4-BE49-F238E27FC236}">
                      <a16:creationId xmlns:a16="http://schemas.microsoft.com/office/drawing/2014/main" id="{C0BC2842-6AAA-5AC1-2313-6F57CBA5FB5F}"/>
                    </a:ext>
                  </a:extLst>
                </p:cNvPr>
                <p:cNvSpPr txBox="1"/>
                <p:nvPr/>
              </p:nvSpPr>
              <p:spPr>
                <a:xfrm>
                  <a:off x="2158503" y="1087955"/>
                  <a:ext cx="1249804" cy="85307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noAutofit/>
                </a:bodyPr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14:m>
                    <m:oMath xmlns:m="http://schemas.openxmlformats.org/officeDocument/2006/math">
                      <m:r>
                        <a:rPr lang="pt-BR" sz="2400" b="0" i="1">
                          <a:latin typeface="Cambria Math" panose="02040503050406030204" pitchFamily="18" charset="0"/>
                        </a:rPr>
                        <m:t>𝑢</m:t>
                      </m:r>
                    </m:oMath>
                  </a14:m>
                  <a:r>
                    <a:rPr lang="pt-BR" sz="2400" b="0" dirty="0"/>
                    <a:t>=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pt-BR" sz="2400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2400" b="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pt-BR" sz="2400" b="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pt-BR" sz="2400" b="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num>
                        <m:den>
                          <m:r>
                            <a:rPr lang="pt-BR" sz="2400" b="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pt-BR" sz="2400" b="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𝑇𝑡</m:t>
                          </m:r>
                        </m:den>
                      </m:f>
                    </m:oMath>
                  </a14:m>
                  <a:endParaRPr lang="LID4096" sz="2400" dirty="0"/>
                </a:p>
              </p:txBody>
            </p:sp>
          </mc:Choice>
          <mc:Fallback xmlns="">
            <p:sp>
              <p:nvSpPr>
                <p:cNvPr id="32" name="TextBox 10">
                  <a:extLst>
                    <a:ext uri="{FF2B5EF4-FFF2-40B4-BE49-F238E27FC236}">
                      <a16:creationId xmlns:a16="http://schemas.microsoft.com/office/drawing/2014/main" id="{C0BC2842-6AAA-5AC1-2313-6F57CBA5FB5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58503" y="1087955"/>
                  <a:ext cx="1249804" cy="853074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07E7CF2-504C-E386-9C64-9EB433EB68A0}"/>
                </a:ext>
              </a:extLst>
            </p:cNvPr>
            <p:cNvSpPr txBox="1"/>
            <p:nvPr/>
          </p:nvSpPr>
          <p:spPr>
            <a:xfrm>
              <a:off x="3269347" y="1161648"/>
              <a:ext cx="2096333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LID4096"/>
              </a:defPPr>
              <a:lvl1pPr algn="ctr">
                <a:defRPr sz="3200">
                  <a:solidFill>
                    <a:srgbClr val="0000FF"/>
                  </a:solidFill>
                </a:defRPr>
              </a:lvl1pPr>
            </a:lstStyle>
            <a:p>
              <a:pPr algn="l"/>
              <a:r>
                <a:rPr lang="pt-BR" sz="2400" b="1" dirty="0">
                  <a:solidFill>
                    <a:schemeClr val="tx1"/>
                  </a:solidFill>
                </a:rPr>
                <a:t>Theis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2F49B53-03F7-4645-875F-233F52F13F2A}"/>
                  </a:ext>
                </a:extLst>
              </p:cNvPr>
              <p:cNvSpPr txBox="1"/>
              <p:nvPr/>
            </p:nvSpPr>
            <p:spPr>
              <a:xfrm>
                <a:off x="194376" y="1678472"/>
                <a:ext cx="4092852" cy="1139523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txBody>
              <a:bodyPr wrap="none" lIns="0" tIns="0" rIns="0" bIns="0" rtlCol="0" anchor="ctr" anchorCtr="0">
                <a:noAutofit/>
              </a:bodyPr>
              <a:lstStyle/>
              <a:p>
                <a14:m>
                  <m:oMath xmlns:m="http://schemas.openxmlformats.org/officeDocument/2006/math">
                    <m:r>
                      <a:rPr lang="pt-BR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sz="240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pt-BR" sz="2400" b="0" dirty="0"/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pt-BR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sz="2400" i="1" smtClean="0">
                            <a:latin typeface="Cambria Math" panose="02040503050406030204" pitchFamily="18" charset="0"/>
                          </a:rPr>
                          <m:t>𝑄</m:t>
                        </m:r>
                      </m:num>
                      <m:den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pt-B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den>
                    </m:f>
                    <m:nary>
                      <m:naryPr>
                        <m:limLoc m:val="undOvr"/>
                        <m:ctrlPr>
                          <a:rPr lang="pt-B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4"/>
                          </m:rPr>
                          <a:rPr lang="pt-B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sub>
                      <m:sup>
                        <m:r>
                          <a:rPr lang="pt-B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f>
                          <m:fPr>
                            <m:ctrlPr>
                              <a:rPr lang="pt-BR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pt-BR" sz="240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pt-BR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den>
                        </m:f>
                      </m:e>
                    </m:nary>
                    <m:r>
                      <a:rPr lang="pt-B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𝑒𝑥𝑝</m:t>
                    </m:r>
                    <m:d>
                      <m:dPr>
                        <m:ctrlPr>
                          <a:rPr lang="pt-B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  <m:r>
                          <a:rPr lang="pt-B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pt-BR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pt-BR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pt-BR" sz="2400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p>
                                <m:r>
                                  <a:rPr lang="pt-BR" sz="2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4</m:t>
                            </m:r>
                            <m:sSup>
                              <m:sSupPr>
                                <m:ctrlPr>
                                  <a:rPr lang="pt-BR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pt-BR" sz="2400" b="0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  <m:sup>
                                <m:r>
                                  <a:rPr lang="pt-BR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pt-BR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pt-BR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den>
                        </m:f>
                      </m:e>
                    </m:d>
                    <m:r>
                      <a:rPr lang="pt-B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𝑑𝑦</m:t>
                    </m:r>
                    <m:r>
                      <a:rPr lang="pt-B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pt-BR" sz="2400" b="0" dirty="0"/>
              </a:p>
              <a:p>
                <a:endParaRPr lang="LID4096" sz="14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2F49B53-03F7-4645-875F-233F52F13F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376" y="1678472"/>
                <a:ext cx="4092852" cy="113952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1905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C5CC7B40-DF1C-AF2B-1E53-89ACB299EFDA}"/>
              </a:ext>
            </a:extLst>
          </p:cNvPr>
          <p:cNvSpPr txBox="1"/>
          <p:nvPr/>
        </p:nvSpPr>
        <p:spPr>
          <a:xfrm>
            <a:off x="304001" y="6146291"/>
            <a:ext cx="20963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LID4096"/>
            </a:defPPr>
            <a:lvl1pPr algn="ctr">
              <a:defRPr sz="3200">
                <a:solidFill>
                  <a:srgbClr val="0000FF"/>
                </a:solidFill>
              </a:defRPr>
            </a:lvl1pPr>
          </a:lstStyle>
          <a:p>
            <a:pPr algn="l"/>
            <a:r>
              <a:rPr lang="pt-BR" sz="1800" dirty="0">
                <a:solidFill>
                  <a:schemeClr val="tx1"/>
                </a:solidFill>
              </a:rPr>
              <a:t>Drenança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C0C5051-D68D-C3BF-E607-3E019A48EC18}"/>
              </a:ext>
            </a:extLst>
          </p:cNvPr>
          <p:cNvSpPr txBox="1"/>
          <p:nvPr/>
        </p:nvSpPr>
        <p:spPr>
          <a:xfrm>
            <a:off x="247323" y="4900772"/>
            <a:ext cx="32289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LID4096"/>
            </a:defPPr>
            <a:lvl1pPr algn="ctr">
              <a:defRPr sz="3200">
                <a:solidFill>
                  <a:srgbClr val="0000FF"/>
                </a:solidFill>
              </a:defRPr>
            </a:lvl1pPr>
          </a:lstStyle>
          <a:p>
            <a:pPr algn="l"/>
            <a:r>
              <a:rPr lang="pt-BR" sz="1800" dirty="0">
                <a:solidFill>
                  <a:schemeClr val="tx1"/>
                </a:solidFill>
              </a:rPr>
              <a:t>Resistência hidráulica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32">
                <a:extLst>
                  <a:ext uri="{FF2B5EF4-FFF2-40B4-BE49-F238E27FC236}">
                    <a16:creationId xmlns:a16="http://schemas.microsoft.com/office/drawing/2014/main" id="{D9C71680-1056-397C-FB30-2A4D67596C07}"/>
                  </a:ext>
                </a:extLst>
              </p:cNvPr>
              <p:cNvSpPr txBox="1"/>
              <p:nvPr/>
            </p:nvSpPr>
            <p:spPr>
              <a:xfrm>
                <a:off x="205579" y="4364464"/>
                <a:ext cx="1600251" cy="4952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500" b="1" i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𝐜</m:t>
                      </m:r>
                      <m:r>
                        <a:rPr lang="en-GB" sz="2500" b="1" i="0">
                          <a:solidFill>
                            <a:sysClr val="windowText" lastClr="000000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type m:val="lin"/>
                          <m:ctrlPr>
                            <a:rPr lang="en-GB" sz="2500" b="1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GB" sz="2500" b="1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500" b="1" i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𝐛</m:t>
                              </m:r>
                            </m:e>
                            <m:sup>
                              <m:r>
                                <a:rPr lang="en-US" sz="2500" b="1" i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num>
                        <m:den>
                          <m:sSubSup>
                            <m:sSubSupPr>
                              <m:ctrlPr>
                                <a:rPr lang="en-GB" sz="2500" b="1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500" b="1" i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𝐊</m:t>
                              </m:r>
                            </m:e>
                            <m:sub>
                              <m:r>
                                <a:rPr lang="en-US" sz="2500" b="1" i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𝐳</m:t>
                              </m:r>
                            </m:sub>
                            <m:sup>
                              <m:r>
                                <a:rPr lang="en-US" sz="2500" b="1" i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GB" sz="2500" b="1" i="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41" name="TextBox 32">
                <a:extLst>
                  <a:ext uri="{FF2B5EF4-FFF2-40B4-BE49-F238E27FC236}">
                    <a16:creationId xmlns:a16="http://schemas.microsoft.com/office/drawing/2014/main" id="{D9C71680-1056-397C-FB30-2A4D67596C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579" y="4364464"/>
                <a:ext cx="1600251" cy="495222"/>
              </a:xfrm>
              <a:prstGeom prst="rect">
                <a:avLst/>
              </a:prstGeom>
              <a:blipFill>
                <a:blip r:embed="rId8"/>
                <a:stretch>
                  <a:fillRect t="-119753" r="-32443" b="-179012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3">
                <a:extLst>
                  <a:ext uri="{FF2B5EF4-FFF2-40B4-BE49-F238E27FC236}">
                    <a16:creationId xmlns:a16="http://schemas.microsoft.com/office/drawing/2014/main" id="{043CC8F3-03D3-D9DB-4C3F-0E0857999B94}"/>
                  </a:ext>
                </a:extLst>
              </p:cNvPr>
              <p:cNvSpPr txBox="1"/>
              <p:nvPr/>
            </p:nvSpPr>
            <p:spPr>
              <a:xfrm>
                <a:off x="217038" y="5625556"/>
                <a:ext cx="3610748" cy="4857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type m:val="lin"/>
                          <m:ctrlPr>
                            <a:rPr lang="en-US" sz="2500" b="1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500" b="1" i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2500" b="1" i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𝐜</m:t>
                          </m:r>
                        </m:den>
                      </m:f>
                      <m:r>
                        <a:rPr lang="en-US" sz="2500" b="1" i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type m:val="lin"/>
                          <m:ctrlPr>
                            <a:rPr lang="en-US" sz="2500" b="1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type m:val="lin"/>
                              <m:ctrlPr>
                                <a:rPr lang="en-GB" sz="2500" b="1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GB" sz="2500" b="1" i="1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500" b="1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𝐊</m:t>
                                  </m:r>
                                </m:e>
                                <m:sub>
                                  <m:r>
                                    <a:rPr lang="en-US" sz="2500" b="1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𝐳</m:t>
                                  </m:r>
                                </m:sub>
                                <m:sup>
                                  <m:r>
                                    <a:rPr lang="en-US" sz="2500" b="1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</m:num>
                            <m:den>
                              <m:sSup>
                                <m:sSupPr>
                                  <m:ctrlPr>
                                    <a:rPr lang="en-GB" sz="2500" b="1" i="1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500" b="1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𝐛</m:t>
                                  </m:r>
                                </m:e>
                                <m:sup>
                                  <m:r>
                                    <a:rPr lang="en-US" sz="2500" b="1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den>
                          </m:f>
                          <m:r>
                            <a:rPr lang="pt-BR" sz="2500" b="1" i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500" b="1" i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𝐓</m:t>
                          </m:r>
                        </m:num>
                        <m:den>
                          <m:sSup>
                            <m:sSupPr>
                              <m:ctrlPr>
                                <a:rPr lang="en-US" sz="2500" b="1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500" b="1" i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𝐁</m:t>
                              </m:r>
                            </m:e>
                            <m:sup>
                              <m:r>
                                <a:rPr lang="en-US" sz="2500" b="1" i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GB" sz="2500" b="1" i="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42" name="TextBox 3">
                <a:extLst>
                  <a:ext uri="{FF2B5EF4-FFF2-40B4-BE49-F238E27FC236}">
                    <a16:creationId xmlns:a16="http://schemas.microsoft.com/office/drawing/2014/main" id="{043CC8F3-03D3-D9DB-4C3F-0E0857999B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038" y="5625556"/>
                <a:ext cx="3610748" cy="485710"/>
              </a:xfrm>
              <a:prstGeom prst="rect">
                <a:avLst/>
              </a:prstGeom>
              <a:blipFill>
                <a:blip r:embed="rId9"/>
                <a:stretch>
                  <a:fillRect l="-7939" t="-118750" r="-845" b="-185000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TextBox 42">
            <a:extLst>
              <a:ext uri="{FF2B5EF4-FFF2-40B4-BE49-F238E27FC236}">
                <a16:creationId xmlns:a16="http://schemas.microsoft.com/office/drawing/2014/main" id="{DC33ED12-063E-FAAB-7A68-DC98C925A998}"/>
              </a:ext>
            </a:extLst>
          </p:cNvPr>
          <p:cNvSpPr txBox="1"/>
          <p:nvPr/>
        </p:nvSpPr>
        <p:spPr>
          <a:xfrm>
            <a:off x="247323" y="3629517"/>
            <a:ext cx="29621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LID4096"/>
            </a:defPPr>
            <a:lvl1pPr algn="ctr">
              <a:defRPr sz="3200">
                <a:solidFill>
                  <a:srgbClr val="0000FF"/>
                </a:solidFill>
              </a:defRPr>
            </a:lvl1pPr>
          </a:lstStyle>
          <a:p>
            <a:pPr algn="l"/>
            <a:r>
              <a:rPr lang="pt-BR" sz="1800" dirty="0">
                <a:solidFill>
                  <a:schemeClr val="tx1"/>
                </a:solidFill>
              </a:rPr>
              <a:t>Fator de drenança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14">
                <a:extLst>
                  <a:ext uri="{FF2B5EF4-FFF2-40B4-BE49-F238E27FC236}">
                    <a16:creationId xmlns:a16="http://schemas.microsoft.com/office/drawing/2014/main" id="{28092B50-5BB4-B3A4-12CD-CAA12A6B1057}"/>
                  </a:ext>
                </a:extLst>
              </p:cNvPr>
              <p:cNvSpPr txBox="1"/>
              <p:nvPr/>
            </p:nvSpPr>
            <p:spPr>
              <a:xfrm>
                <a:off x="249800" y="3129940"/>
                <a:ext cx="2150534" cy="5715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500" b="1" i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𝐁</m:t>
                      </m:r>
                      <m:r>
                        <a:rPr lang="en-GB" sz="2500" b="1" i="0">
                          <a:solidFill>
                            <a:sysClr val="windowText" lastClr="000000"/>
                          </a:solidFill>
                          <a:latin typeface="Cambria Math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GB" sz="2500" b="1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type m:val="lin"/>
                              <m:ctrlPr>
                                <a:rPr lang="en-GB" sz="2500" b="1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GB" sz="2500" b="1" i="1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500" b="1" i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𝐓𝐛</m:t>
                                  </m:r>
                                </m:e>
                                <m:sup>
                                  <m:r>
                                    <a:rPr lang="en-US" sz="2500" b="1" i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num>
                            <m:den>
                              <m:sSubSup>
                                <m:sSubSupPr>
                                  <m:ctrlPr>
                                    <a:rPr lang="en-GB" sz="2500" b="1" i="1">
                                      <a:solidFill>
                                        <a:srgbClr val="FF11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500" b="1" i="0">
                                      <a:solidFill>
                                        <a:srgbClr val="FF11FF"/>
                                      </a:solidFill>
                                      <a:latin typeface="Cambria Math" panose="02040503050406030204" pitchFamily="18" charset="0"/>
                                    </a:rPr>
                                    <m:t>𝐊</m:t>
                                  </m:r>
                                </m:e>
                                <m:sub>
                                  <m:r>
                                    <a:rPr lang="en-US" sz="2500" b="1" i="0">
                                      <a:solidFill>
                                        <a:srgbClr val="FF11FF"/>
                                      </a:solidFill>
                                      <a:latin typeface="Cambria Math" panose="02040503050406030204" pitchFamily="18" charset="0"/>
                                    </a:rPr>
                                    <m:t>𝐳</m:t>
                                  </m:r>
                                </m:sub>
                                <m:sup>
                                  <m:r>
                                    <a:rPr lang="en-US" sz="2500" b="1" i="0">
                                      <a:solidFill>
                                        <a:srgbClr val="FF11FF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</m:den>
                          </m:f>
                        </m:e>
                      </m:rad>
                    </m:oMath>
                  </m:oMathPara>
                </a14:m>
                <a:endParaRPr lang="en-GB" sz="2500" b="1" i="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44" name="TextBox 14">
                <a:extLst>
                  <a:ext uri="{FF2B5EF4-FFF2-40B4-BE49-F238E27FC236}">
                    <a16:creationId xmlns:a16="http://schemas.microsoft.com/office/drawing/2014/main" id="{28092B50-5BB4-B3A4-12CD-CAA12A6B10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800" y="3129940"/>
                <a:ext cx="2150534" cy="57150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35C340FC-99AC-AD0F-2069-EA1A2CB881E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9490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5020799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51E4FC-0DE4-701A-4909-AFCBE21A0B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7" name="Group 166">
            <a:extLst>
              <a:ext uri="{FF2B5EF4-FFF2-40B4-BE49-F238E27FC236}">
                <a16:creationId xmlns:a16="http://schemas.microsoft.com/office/drawing/2014/main" id="{3AD90000-0251-8F09-A5AE-9C4ACCB6BE42}"/>
              </a:ext>
            </a:extLst>
          </p:cNvPr>
          <p:cNvGrpSpPr/>
          <p:nvPr/>
        </p:nvGrpSpPr>
        <p:grpSpPr>
          <a:xfrm>
            <a:off x="1253276" y="864127"/>
            <a:ext cx="8621670" cy="5424812"/>
            <a:chOff x="1253276" y="864127"/>
            <a:chExt cx="8621670" cy="5424812"/>
          </a:xfrm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9C636E16-B5B9-2196-453E-5485FCF47D23}"/>
                </a:ext>
              </a:extLst>
            </p:cNvPr>
            <p:cNvSpPr/>
            <p:nvPr/>
          </p:nvSpPr>
          <p:spPr>
            <a:xfrm>
              <a:off x="1253276" y="864127"/>
              <a:ext cx="4249860" cy="73827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97A1913E-8F7D-B727-462D-169E2F697C9E}"/>
                </a:ext>
              </a:extLst>
            </p:cNvPr>
            <p:cNvSpPr/>
            <p:nvPr/>
          </p:nvSpPr>
          <p:spPr>
            <a:xfrm>
              <a:off x="3853339" y="876305"/>
              <a:ext cx="4249860" cy="361386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A251F620-ED07-D51F-C9B7-9D729866E75A}"/>
                </a:ext>
              </a:extLst>
            </p:cNvPr>
            <p:cNvGrpSpPr/>
            <p:nvPr/>
          </p:nvGrpSpPr>
          <p:grpSpPr>
            <a:xfrm>
              <a:off x="1733543" y="918334"/>
              <a:ext cx="7314882" cy="4519501"/>
              <a:chOff x="989354" y="1506066"/>
              <a:chExt cx="7314882" cy="4519501"/>
            </a:xfrm>
          </p:grpSpPr>
          <p:sp>
            <p:nvSpPr>
              <p:cNvPr id="89" name="Cylinder 88">
                <a:extLst>
                  <a:ext uri="{FF2B5EF4-FFF2-40B4-BE49-F238E27FC236}">
                    <a16:creationId xmlns:a16="http://schemas.microsoft.com/office/drawing/2014/main" id="{7605E8D9-1FF8-6787-72BB-9A99B0AD94CA}"/>
                  </a:ext>
                </a:extLst>
              </p:cNvPr>
              <p:cNvSpPr/>
              <p:nvPr/>
            </p:nvSpPr>
            <p:spPr>
              <a:xfrm>
                <a:off x="1427454" y="1962931"/>
                <a:ext cx="629181" cy="3907497"/>
              </a:xfrm>
              <a:prstGeom prst="can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grpSp>
            <p:nvGrpSpPr>
              <p:cNvPr id="90" name="Group 89">
                <a:extLst>
                  <a:ext uri="{FF2B5EF4-FFF2-40B4-BE49-F238E27FC236}">
                    <a16:creationId xmlns:a16="http://schemas.microsoft.com/office/drawing/2014/main" id="{5E01871F-DC9B-0FD3-4FB0-77B01D8662E2}"/>
                  </a:ext>
                </a:extLst>
              </p:cNvPr>
              <p:cNvGrpSpPr/>
              <p:nvPr/>
            </p:nvGrpSpPr>
            <p:grpSpPr>
              <a:xfrm>
                <a:off x="989354" y="1965684"/>
                <a:ext cx="7314882" cy="3824481"/>
                <a:chOff x="1078606" y="1409235"/>
                <a:chExt cx="6830487" cy="3416356"/>
              </a:xfrm>
            </p:grpSpPr>
            <p:cxnSp>
              <p:nvCxnSpPr>
                <p:cNvPr id="93" name="Straight Connector 92">
                  <a:extLst>
                    <a:ext uri="{FF2B5EF4-FFF2-40B4-BE49-F238E27FC236}">
                      <a16:creationId xmlns:a16="http://schemas.microsoft.com/office/drawing/2014/main" id="{280F604B-484B-3B3D-A27E-940F959ACA4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78606" y="3261395"/>
                  <a:ext cx="1024618" cy="0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prstDash val="dash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94" name="Straight Connector 93">
                  <a:extLst>
                    <a:ext uri="{FF2B5EF4-FFF2-40B4-BE49-F238E27FC236}">
                      <a16:creationId xmlns:a16="http://schemas.microsoft.com/office/drawing/2014/main" id="{05D8EBC9-F5B6-8669-4861-BFCBDE23606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86249" y="2383059"/>
                  <a:ext cx="1024618" cy="0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prstDash val="dash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95" name="Straight Connector 94">
                  <a:extLst>
                    <a:ext uri="{FF2B5EF4-FFF2-40B4-BE49-F238E27FC236}">
                      <a16:creationId xmlns:a16="http://schemas.microsoft.com/office/drawing/2014/main" id="{95B73C38-F29A-2E5B-D3E5-42E28588CB7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86250" y="4232375"/>
                  <a:ext cx="1024618" cy="0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prstDash val="dash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grpSp>
              <p:nvGrpSpPr>
                <p:cNvPr id="96" name="Group 95">
                  <a:extLst>
                    <a:ext uri="{FF2B5EF4-FFF2-40B4-BE49-F238E27FC236}">
                      <a16:creationId xmlns:a16="http://schemas.microsoft.com/office/drawing/2014/main" id="{E8BDDFF8-C41A-1A51-709E-0889AC506DE1}"/>
                    </a:ext>
                  </a:extLst>
                </p:cNvPr>
                <p:cNvGrpSpPr/>
                <p:nvPr/>
              </p:nvGrpSpPr>
              <p:grpSpPr>
                <a:xfrm>
                  <a:off x="1578731" y="1409235"/>
                  <a:ext cx="6330362" cy="2974227"/>
                  <a:chOff x="881147" y="2333062"/>
                  <a:chExt cx="6330362" cy="2974227"/>
                </a:xfrm>
              </p:grpSpPr>
              <p:cxnSp>
                <p:nvCxnSpPr>
                  <p:cNvPr id="98" name="Straight Connector 97">
                    <a:extLst>
                      <a:ext uri="{FF2B5EF4-FFF2-40B4-BE49-F238E27FC236}">
                        <a16:creationId xmlns:a16="http://schemas.microsoft.com/office/drawing/2014/main" id="{E60C28B6-5153-3776-E974-FDAA780E0381}"/>
                      </a:ext>
                    </a:extLst>
                  </p:cNvPr>
                  <p:cNvCxnSpPr>
                    <a:cxnSpLocks/>
                    <a:endCxn id="106" idx="0"/>
                  </p:cNvCxnSpPr>
                  <p:nvPr/>
                </p:nvCxnSpPr>
                <p:spPr>
                  <a:xfrm flipV="1">
                    <a:off x="1342215" y="2333476"/>
                    <a:ext cx="2876425" cy="15612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sp>
                <p:nvSpPr>
                  <p:cNvPr id="106" name="Arc 105">
                    <a:extLst>
                      <a:ext uri="{FF2B5EF4-FFF2-40B4-BE49-F238E27FC236}">
                        <a16:creationId xmlns:a16="http://schemas.microsoft.com/office/drawing/2014/main" id="{FAEC2747-2CF7-313E-7BE1-6E26EA14E09C}"/>
                      </a:ext>
                    </a:extLst>
                  </p:cNvPr>
                  <p:cNvSpPr/>
                  <p:nvPr/>
                </p:nvSpPr>
                <p:spPr>
                  <a:xfrm flipH="1">
                    <a:off x="1395164" y="2333062"/>
                    <a:ext cx="5816345" cy="1956057"/>
                  </a:xfrm>
                  <a:prstGeom prst="arc">
                    <a:avLst>
                      <a:gd name="adj1" fmla="val 16484267"/>
                      <a:gd name="adj2" fmla="val 0"/>
                    </a:avLst>
                  </a:prstGeom>
                  <a:noFill/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LID4096"/>
                  </a:p>
                </p:txBody>
              </p:sp>
              <p:sp>
                <p:nvSpPr>
                  <p:cNvPr id="107" name="Arc 106">
                    <a:extLst>
                      <a:ext uri="{FF2B5EF4-FFF2-40B4-BE49-F238E27FC236}">
                        <a16:creationId xmlns:a16="http://schemas.microsoft.com/office/drawing/2014/main" id="{0F770095-EE11-25BA-B88F-D3AD446B5251}"/>
                      </a:ext>
                    </a:extLst>
                  </p:cNvPr>
                  <p:cNvSpPr/>
                  <p:nvPr/>
                </p:nvSpPr>
                <p:spPr>
                  <a:xfrm flipH="1">
                    <a:off x="1441104" y="3068352"/>
                    <a:ext cx="884612" cy="2238937"/>
                  </a:xfrm>
                  <a:prstGeom prst="arc">
                    <a:avLst>
                      <a:gd name="adj1" fmla="val 16905079"/>
                      <a:gd name="adj2" fmla="val 0"/>
                    </a:avLst>
                  </a:prstGeom>
                  <a:noFill/>
                  <a:ln w="28575">
                    <a:solidFill>
                      <a:srgbClr val="FF0000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LID4096"/>
                  </a:p>
                </p:txBody>
              </p:sp>
              <p:sp>
                <p:nvSpPr>
                  <p:cNvPr id="111" name="Isosceles Triangle 110">
                    <a:extLst>
                      <a:ext uri="{FF2B5EF4-FFF2-40B4-BE49-F238E27FC236}">
                        <a16:creationId xmlns:a16="http://schemas.microsoft.com/office/drawing/2014/main" id="{37F7D8BA-A732-4BD4-083A-D7AD7ED8CC15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flipV="1">
                    <a:off x="901202" y="3106662"/>
                    <a:ext cx="182880" cy="141586"/>
                  </a:xfrm>
                  <a:prstGeom prst="triangle">
                    <a:avLst/>
                  </a:prstGeom>
                  <a:noFill/>
                  <a:ln w="28575">
                    <a:solidFill>
                      <a:srgbClr val="0000FF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LID4096"/>
                  </a:p>
                </p:txBody>
              </p:sp>
              <p:sp>
                <p:nvSpPr>
                  <p:cNvPr id="114" name="Isosceles Triangle 113">
                    <a:extLst>
                      <a:ext uri="{FF2B5EF4-FFF2-40B4-BE49-F238E27FC236}">
                        <a16:creationId xmlns:a16="http://schemas.microsoft.com/office/drawing/2014/main" id="{44FF7711-6E92-4AE5-4CA9-703497C7A0C0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flipV="1">
                    <a:off x="881147" y="4021847"/>
                    <a:ext cx="182880" cy="141586"/>
                  </a:xfrm>
                  <a:prstGeom prst="triangle">
                    <a:avLst/>
                  </a:prstGeom>
                  <a:noFill/>
                  <a:ln w="28575">
                    <a:solidFill>
                      <a:srgbClr val="0000FF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LID4096"/>
                  </a:p>
                </p:txBody>
              </p:sp>
              <p:sp>
                <p:nvSpPr>
                  <p:cNvPr id="115" name="Rectangle 114">
                    <a:extLst>
                      <a:ext uri="{FF2B5EF4-FFF2-40B4-BE49-F238E27FC236}">
                        <a16:creationId xmlns:a16="http://schemas.microsoft.com/office/drawing/2014/main" id="{04B249AA-9C8B-1E46-B833-9AED0AFC95FF}"/>
                      </a:ext>
                    </a:extLst>
                  </p:cNvPr>
                  <p:cNvSpPr/>
                  <p:nvPr/>
                </p:nvSpPr>
                <p:spPr>
                  <a:xfrm>
                    <a:off x="2864174" y="2340843"/>
                    <a:ext cx="208964" cy="2471394"/>
                  </a:xfrm>
                  <a:prstGeom prst="rect">
                    <a:avLst/>
                  </a:prstGeom>
                  <a:noFill/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LID4096"/>
                  </a:p>
                </p:txBody>
              </p:sp>
              <p:sp>
                <p:nvSpPr>
                  <p:cNvPr id="116" name="Arc 115">
                    <a:extLst>
                      <a:ext uri="{FF2B5EF4-FFF2-40B4-BE49-F238E27FC236}">
                        <a16:creationId xmlns:a16="http://schemas.microsoft.com/office/drawing/2014/main" id="{11F82194-77D5-FD5F-7B6E-1336A00E2BCB}"/>
                      </a:ext>
                    </a:extLst>
                  </p:cNvPr>
                  <p:cNvSpPr/>
                  <p:nvPr/>
                </p:nvSpPr>
                <p:spPr>
                  <a:xfrm flipH="1">
                    <a:off x="1587471" y="2370769"/>
                    <a:ext cx="5246962" cy="2238937"/>
                  </a:xfrm>
                  <a:prstGeom prst="arc">
                    <a:avLst>
                      <a:gd name="adj1" fmla="val 16200000"/>
                      <a:gd name="adj2" fmla="val 21245537"/>
                    </a:avLst>
                  </a:prstGeom>
                  <a:noFill/>
                  <a:ln w="28575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LID4096" dirty="0"/>
                  </a:p>
                </p:txBody>
              </p:sp>
              <p:sp>
                <p:nvSpPr>
                  <p:cNvPr id="117" name="TextBox 116">
                    <a:extLst>
                      <a:ext uri="{FF2B5EF4-FFF2-40B4-BE49-F238E27FC236}">
                        <a16:creationId xmlns:a16="http://schemas.microsoft.com/office/drawing/2014/main" id="{6D7AB9B2-AF2C-4397-27E4-E5D8A734FBEF}"/>
                      </a:ext>
                    </a:extLst>
                  </p:cNvPr>
                  <p:cNvSpPr txBox="1"/>
                  <p:nvPr/>
                </p:nvSpPr>
                <p:spPr>
                  <a:xfrm>
                    <a:off x="1846482" y="3077839"/>
                    <a:ext cx="528257" cy="412399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en-US" sz="2400" b="1" dirty="0">
                        <a:solidFill>
                          <a:srgbClr val="0000FF"/>
                        </a:solidFill>
                      </a:rPr>
                      <a:t>t</a:t>
                    </a:r>
                    <a:r>
                      <a:rPr lang="en-US" sz="2400" b="1" baseline="-25000" dirty="0">
                        <a:solidFill>
                          <a:srgbClr val="0000FF"/>
                        </a:solidFill>
                      </a:rPr>
                      <a:t>0</a:t>
                    </a:r>
                    <a:endParaRPr lang="LID4096" sz="2400" baseline="-25000" dirty="0">
                      <a:solidFill>
                        <a:srgbClr val="0000FF"/>
                      </a:solidFill>
                    </a:endParaRPr>
                  </a:p>
                </p:txBody>
              </p:sp>
              <p:sp>
                <p:nvSpPr>
                  <p:cNvPr id="118" name="TextBox 117">
                    <a:extLst>
                      <a:ext uri="{FF2B5EF4-FFF2-40B4-BE49-F238E27FC236}">
                        <a16:creationId xmlns:a16="http://schemas.microsoft.com/office/drawing/2014/main" id="{7544BA21-BE31-16AA-3B97-1152A36CB725}"/>
                      </a:ext>
                    </a:extLst>
                  </p:cNvPr>
                  <p:cNvSpPr txBox="1"/>
                  <p:nvPr/>
                </p:nvSpPr>
                <p:spPr>
                  <a:xfrm>
                    <a:off x="1836972" y="3971636"/>
                    <a:ext cx="542392" cy="412399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en-US" sz="2400" b="1" dirty="0">
                        <a:solidFill>
                          <a:srgbClr val="0000FF"/>
                        </a:solidFill>
                      </a:rPr>
                      <a:t>t</a:t>
                    </a:r>
                    <a:r>
                      <a:rPr lang="en-US" sz="2400" b="1" baseline="-25000" dirty="0">
                        <a:solidFill>
                          <a:srgbClr val="0000FF"/>
                        </a:solidFill>
                      </a:rPr>
                      <a:t>1</a:t>
                    </a:r>
                    <a:endParaRPr lang="LID4096" sz="2400" baseline="-25000" dirty="0">
                      <a:solidFill>
                        <a:srgbClr val="0000FF"/>
                      </a:solidFill>
                    </a:endParaRPr>
                  </a:p>
                </p:txBody>
              </p:sp>
            </p:grpSp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1B0F62DE-33A7-C908-615C-362CFB55DB29}"/>
                    </a:ext>
                  </a:extLst>
                </p:cNvPr>
                <p:cNvSpPr txBox="1"/>
                <p:nvPr/>
              </p:nvSpPr>
              <p:spPr>
                <a:xfrm>
                  <a:off x="2373249" y="4303220"/>
                  <a:ext cx="1821277" cy="52237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3200" b="1" dirty="0">
                      <a:solidFill>
                        <a:srgbClr val="FF0000"/>
                      </a:solidFill>
                    </a:rPr>
                    <a:t>Skin effect</a:t>
                  </a:r>
                  <a:endParaRPr lang="LID4096" sz="3200" baseline="-25000" dirty="0">
                    <a:solidFill>
                      <a:srgbClr val="FF0000"/>
                    </a:solidFill>
                  </a:endParaRPr>
                </a:p>
              </p:txBody>
            </p:sp>
          </p:grpSp>
          <p:sp>
            <p:nvSpPr>
              <p:cNvPr id="91" name="Arrow: Bent 90">
                <a:extLst>
                  <a:ext uri="{FF2B5EF4-FFF2-40B4-BE49-F238E27FC236}">
                    <a16:creationId xmlns:a16="http://schemas.microsoft.com/office/drawing/2014/main" id="{05A34A70-B592-5043-36DC-713F80624C01}"/>
                  </a:ext>
                </a:extLst>
              </p:cNvPr>
              <p:cNvSpPr/>
              <p:nvPr/>
            </p:nvSpPr>
            <p:spPr>
              <a:xfrm>
                <a:off x="1628448" y="1506066"/>
                <a:ext cx="662863" cy="565315"/>
              </a:xfrm>
              <a:prstGeom prst="bentArrow">
                <a:avLst>
                  <a:gd name="adj1" fmla="val 42177"/>
                  <a:gd name="adj2" fmla="val 35306"/>
                  <a:gd name="adj3" fmla="val 37023"/>
                  <a:gd name="adj4" fmla="val 42032"/>
                </a:avLst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>
                  <a:solidFill>
                    <a:schemeClr val="tx1"/>
                  </a:solidFill>
                </a:endParaRPr>
              </a:p>
            </p:txBody>
          </p:sp>
          <p:sp>
            <p:nvSpPr>
              <p:cNvPr id="92" name="Cylinder 91">
                <a:extLst>
                  <a:ext uri="{FF2B5EF4-FFF2-40B4-BE49-F238E27FC236}">
                    <a16:creationId xmlns:a16="http://schemas.microsoft.com/office/drawing/2014/main" id="{01D381C5-02C8-F35C-2C85-F4959BA7C9B1}"/>
                  </a:ext>
                </a:extLst>
              </p:cNvPr>
              <p:cNvSpPr/>
              <p:nvPr/>
            </p:nvSpPr>
            <p:spPr>
              <a:xfrm>
                <a:off x="1214403" y="2306437"/>
                <a:ext cx="1103976" cy="3719130"/>
              </a:xfrm>
              <a:prstGeom prst="can">
                <a:avLst>
                  <a:gd name="adj" fmla="val 21845"/>
                </a:avLst>
              </a:prstGeom>
              <a:solidFill>
                <a:srgbClr val="FF0000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</p:grp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AA82E382-17F3-9CE9-06A7-9BC5A88759A7}"/>
                </a:ext>
              </a:extLst>
            </p:cNvPr>
            <p:cNvCxnSpPr>
              <a:cxnSpLocks/>
            </p:cNvCxnSpPr>
            <p:nvPr/>
          </p:nvCxnSpPr>
          <p:spPr>
            <a:xfrm>
              <a:off x="3309433" y="2442215"/>
              <a:ext cx="0" cy="938349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prstDash val="solid"/>
              <a:headEnd type="triangle"/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E0D5EF7A-2989-7D2A-FCF5-10FFF031013C}"/>
                </a:ext>
              </a:extLst>
            </p:cNvPr>
            <p:cNvGrpSpPr/>
            <p:nvPr/>
          </p:nvGrpSpPr>
          <p:grpSpPr>
            <a:xfrm>
              <a:off x="1352889" y="2188426"/>
              <a:ext cx="831244" cy="2532297"/>
              <a:chOff x="800439" y="2188426"/>
              <a:chExt cx="831244" cy="2532297"/>
            </a:xfrm>
          </p:grpSpPr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8D765562-6C54-B40C-FF0B-A0DDBC608203}"/>
                  </a:ext>
                </a:extLst>
              </p:cNvPr>
              <p:cNvSpPr txBox="1"/>
              <p:nvPr/>
            </p:nvSpPr>
            <p:spPr>
              <a:xfrm>
                <a:off x="800439" y="2188426"/>
                <a:ext cx="79242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1" dirty="0">
                    <a:solidFill>
                      <a:srgbClr val="FF0000"/>
                    </a:solidFill>
                  </a:rPr>
                  <a:t>h</a:t>
                </a:r>
                <a:r>
                  <a:rPr lang="en-US" sz="2400" b="1" baseline="-25000" dirty="0">
                    <a:solidFill>
                      <a:srgbClr val="FF0000"/>
                    </a:solidFill>
                  </a:rPr>
                  <a:t>0</a:t>
                </a:r>
                <a:endParaRPr lang="LID4096" sz="2400" baseline="-250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583412BB-6F7B-EEB5-73DC-73381663176A}"/>
                  </a:ext>
                </a:extLst>
              </p:cNvPr>
              <p:cNvSpPr txBox="1"/>
              <p:nvPr/>
            </p:nvSpPr>
            <p:spPr>
              <a:xfrm>
                <a:off x="829078" y="3149526"/>
                <a:ext cx="79242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1" dirty="0">
                    <a:solidFill>
                      <a:srgbClr val="FF0000"/>
                    </a:solidFill>
                  </a:rPr>
                  <a:t>h</a:t>
                </a:r>
                <a:r>
                  <a:rPr lang="en-US" sz="2400" b="1" baseline="-25000" dirty="0">
                    <a:solidFill>
                      <a:srgbClr val="FF0000"/>
                    </a:solidFill>
                  </a:rPr>
                  <a:t>1</a:t>
                </a:r>
                <a:endParaRPr lang="LID4096" sz="2400" baseline="-250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E3EE0398-2EC0-9C34-C0C0-9BAF41FD7BDC}"/>
                  </a:ext>
                </a:extLst>
              </p:cNvPr>
              <p:cNvSpPr txBox="1"/>
              <p:nvPr/>
            </p:nvSpPr>
            <p:spPr>
              <a:xfrm>
                <a:off x="839255" y="4259058"/>
                <a:ext cx="79242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1" dirty="0">
                    <a:solidFill>
                      <a:srgbClr val="FF0000"/>
                    </a:solidFill>
                  </a:rPr>
                  <a:t>h</a:t>
                </a:r>
                <a:r>
                  <a:rPr lang="en-US" sz="2400" b="1" baseline="-25000" dirty="0">
                    <a:solidFill>
                      <a:srgbClr val="FF0000"/>
                    </a:solidFill>
                  </a:rPr>
                  <a:t>2</a:t>
                </a:r>
                <a:endParaRPr lang="LID4096" sz="2400" baseline="-25000" dirty="0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A8359EDE-A2BE-66BD-7DA9-72D65530713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116090" y="1845696"/>
              <a:ext cx="4758856" cy="4443243"/>
              <a:chOff x="6353684" y="1417465"/>
              <a:chExt cx="9439020" cy="6566406"/>
            </a:xfrm>
          </p:grpSpPr>
          <p:grpSp>
            <p:nvGrpSpPr>
              <p:cNvPr id="125" name="Group 124">
                <a:extLst>
                  <a:ext uri="{FF2B5EF4-FFF2-40B4-BE49-F238E27FC236}">
                    <a16:creationId xmlns:a16="http://schemas.microsoft.com/office/drawing/2014/main" id="{D9178A05-6E1B-AF4B-2BA0-34101C963024}"/>
                  </a:ext>
                </a:extLst>
              </p:cNvPr>
              <p:cNvGrpSpPr/>
              <p:nvPr/>
            </p:nvGrpSpPr>
            <p:grpSpPr>
              <a:xfrm>
                <a:off x="6353684" y="1417465"/>
                <a:ext cx="9439020" cy="6566406"/>
                <a:chOff x="6471457" y="2054099"/>
                <a:chExt cx="9439020" cy="6566406"/>
              </a:xfrm>
            </p:grpSpPr>
            <p:grpSp>
              <p:nvGrpSpPr>
                <p:cNvPr id="127" name="Group 126">
                  <a:extLst>
                    <a:ext uri="{FF2B5EF4-FFF2-40B4-BE49-F238E27FC236}">
                      <a16:creationId xmlns:a16="http://schemas.microsoft.com/office/drawing/2014/main" id="{BD15A2DB-B75E-270B-5798-38AD0C2A55CC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6471457" y="2054099"/>
                  <a:ext cx="9439020" cy="6566406"/>
                  <a:chOff x="6305374" y="273933"/>
                  <a:chExt cx="6974826" cy="4852149"/>
                </a:xfrm>
              </p:grpSpPr>
              <p:sp>
                <p:nvSpPr>
                  <p:cNvPr id="129" name="Arc 128">
                    <a:extLst>
                      <a:ext uri="{FF2B5EF4-FFF2-40B4-BE49-F238E27FC236}">
                        <a16:creationId xmlns:a16="http://schemas.microsoft.com/office/drawing/2014/main" id="{7425B9D4-9163-91AC-DD49-7C72B20E105A}"/>
                      </a:ext>
                    </a:extLst>
                  </p:cNvPr>
                  <p:cNvSpPr/>
                  <p:nvPr/>
                </p:nvSpPr>
                <p:spPr>
                  <a:xfrm flipH="1">
                    <a:off x="6948266" y="282902"/>
                    <a:ext cx="6228815" cy="4843180"/>
                  </a:xfrm>
                  <a:prstGeom prst="arc">
                    <a:avLst>
                      <a:gd name="adj1" fmla="val 16484267"/>
                      <a:gd name="adj2" fmla="val 20772142"/>
                    </a:avLst>
                  </a:prstGeom>
                  <a:noFill/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LID4096"/>
                  </a:p>
                </p:txBody>
              </p:sp>
              <p:grpSp>
                <p:nvGrpSpPr>
                  <p:cNvPr id="130" name="Group 129">
                    <a:extLst>
                      <a:ext uri="{FF2B5EF4-FFF2-40B4-BE49-F238E27FC236}">
                        <a16:creationId xmlns:a16="http://schemas.microsoft.com/office/drawing/2014/main" id="{DB3A7E09-5748-8E6A-3ED5-D2714E070559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6305374" y="273933"/>
                    <a:ext cx="6974826" cy="2189733"/>
                    <a:chOff x="6305374" y="273933"/>
                    <a:chExt cx="6974826" cy="2189733"/>
                  </a:xfrm>
                </p:grpSpPr>
                <p:cxnSp>
                  <p:nvCxnSpPr>
                    <p:cNvPr id="131" name="Straight Connector 130">
                      <a:extLst>
                        <a:ext uri="{FF2B5EF4-FFF2-40B4-BE49-F238E27FC236}">
                          <a16:creationId xmlns:a16="http://schemas.microsoft.com/office/drawing/2014/main" id="{19A154D3-2ABB-9460-AD81-6E083789F9DC}"/>
                        </a:ext>
                      </a:extLst>
                    </p:cNvPr>
                    <p:cNvCxnSpPr>
                      <a:cxnSpLocks/>
                      <a:endCxn id="132" idx="0"/>
                    </p:cNvCxnSpPr>
                    <p:nvPr/>
                  </p:nvCxnSpPr>
                  <p:spPr>
                    <a:xfrm flipV="1">
                      <a:off x="6994681" y="274397"/>
                      <a:ext cx="3080409" cy="17476"/>
                    </a:xfrm>
                    <a:prstGeom prst="line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</p:cxnSp>
                <p:sp>
                  <p:nvSpPr>
                    <p:cNvPr id="132" name="Arc 131">
                      <a:extLst>
                        <a:ext uri="{FF2B5EF4-FFF2-40B4-BE49-F238E27FC236}">
                          <a16:creationId xmlns:a16="http://schemas.microsoft.com/office/drawing/2014/main" id="{5AB6A1F1-AF2E-CE06-3EF2-FAF0B42E86B6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7051385" y="273933"/>
                      <a:ext cx="6228815" cy="2189733"/>
                    </a:xfrm>
                    <a:prstGeom prst="arc">
                      <a:avLst>
                        <a:gd name="adj1" fmla="val 16484267"/>
                        <a:gd name="adj2" fmla="val 21492158"/>
                      </a:avLst>
                    </a:prstGeom>
                    <a:noFill/>
                    <a:ln w="285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LID4096"/>
                    </a:p>
                  </p:txBody>
                </p:sp>
                <p:sp>
                  <p:nvSpPr>
                    <p:cNvPr id="133" name="Rectangle 132">
                      <a:extLst>
                        <a:ext uri="{FF2B5EF4-FFF2-40B4-BE49-F238E27FC236}">
                          <a16:creationId xmlns:a16="http://schemas.microsoft.com/office/drawing/2014/main" id="{2DBE7B56-0E0B-2D31-F4E3-90472A335C2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919191" y="282902"/>
                      <a:ext cx="223783" cy="1788392"/>
                    </a:xfrm>
                    <a:prstGeom prst="rect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LID4096"/>
                    </a:p>
                  </p:txBody>
                </p:sp>
                <p:grpSp>
                  <p:nvGrpSpPr>
                    <p:cNvPr id="134" name="Group 133">
                      <a:extLst>
                        <a:ext uri="{FF2B5EF4-FFF2-40B4-BE49-F238E27FC236}">
                          <a16:creationId xmlns:a16="http://schemas.microsoft.com/office/drawing/2014/main" id="{4A1BCB76-5FFF-4EA1-4532-F8638188CA4D}"/>
                        </a:ext>
                      </a:extLst>
                    </p:cNvPr>
                    <p:cNvGrpSpPr/>
                    <p:nvPr/>
                  </p:nvGrpSpPr>
                  <p:grpSpPr>
                    <a:xfrm flipH="1">
                      <a:off x="6305374" y="299360"/>
                      <a:ext cx="1654789" cy="637628"/>
                      <a:chOff x="8176499" y="1374917"/>
                      <a:chExt cx="2663476" cy="1106486"/>
                    </a:xfrm>
                  </p:grpSpPr>
                  <p:cxnSp>
                    <p:nvCxnSpPr>
                      <p:cNvPr id="135" name="Straight Connector 134">
                        <a:extLst>
                          <a:ext uri="{FF2B5EF4-FFF2-40B4-BE49-F238E27FC236}">
                            <a16:creationId xmlns:a16="http://schemas.microsoft.com/office/drawing/2014/main" id="{A189012F-FBE3-0D03-282D-0347D646D2EF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8269052" y="1374917"/>
                        <a:ext cx="2560828" cy="0"/>
                      </a:xfrm>
                      <a:prstGeom prst="line">
                        <a:avLst/>
                      </a:prstGeom>
                      <a:noFill/>
                      <a:ln w="28575">
                        <a:solidFill>
                          <a:srgbClr val="0000FF"/>
                        </a:solidFill>
                        <a:prstDash val="dash"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136" name="Straight Connector 135">
                        <a:extLst>
                          <a:ext uri="{FF2B5EF4-FFF2-40B4-BE49-F238E27FC236}">
                            <a16:creationId xmlns:a16="http://schemas.microsoft.com/office/drawing/2014/main" id="{73428569-36F6-18B8-6D7A-3D6C4F95FD93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8176499" y="1914876"/>
                        <a:ext cx="2653381" cy="0"/>
                      </a:xfrm>
                      <a:prstGeom prst="line">
                        <a:avLst/>
                      </a:prstGeom>
                      <a:noFill/>
                      <a:ln w="28575">
                        <a:solidFill>
                          <a:srgbClr val="0000FF"/>
                        </a:solidFill>
                        <a:prstDash val="dash"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137" name="Straight Connector 136">
                        <a:extLst>
                          <a:ext uri="{FF2B5EF4-FFF2-40B4-BE49-F238E27FC236}">
                            <a16:creationId xmlns:a16="http://schemas.microsoft.com/office/drawing/2014/main" id="{4B98BAA9-4528-FA20-198E-802BAA403A6E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8186594" y="2481403"/>
                        <a:ext cx="2653381" cy="0"/>
                      </a:xfrm>
                      <a:prstGeom prst="line">
                        <a:avLst/>
                      </a:prstGeom>
                      <a:noFill/>
                      <a:ln w="28575">
                        <a:solidFill>
                          <a:srgbClr val="0000FF"/>
                        </a:solidFill>
                        <a:prstDash val="dash"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138" name="Straight Connector 137">
                        <a:extLst>
                          <a:ext uri="{FF2B5EF4-FFF2-40B4-BE49-F238E27FC236}">
                            <a16:creationId xmlns:a16="http://schemas.microsoft.com/office/drawing/2014/main" id="{91DE12CB-7F12-49A3-AC53-D09B6FA67A22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0533774" y="1939304"/>
                        <a:ext cx="0" cy="452176"/>
                      </a:xfrm>
                      <a:prstGeom prst="line">
                        <a:avLst/>
                      </a:prstGeom>
                      <a:noFill/>
                      <a:ln w="28575">
                        <a:solidFill>
                          <a:srgbClr val="0000FF"/>
                        </a:solidFill>
                        <a:prstDash val="solid"/>
                        <a:headEnd type="triangle"/>
                        <a:tailEnd type="triangle"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139" name="Straight Connector 138">
                        <a:extLst>
                          <a:ext uri="{FF2B5EF4-FFF2-40B4-BE49-F238E27FC236}">
                            <a16:creationId xmlns:a16="http://schemas.microsoft.com/office/drawing/2014/main" id="{8E26262A-BE34-627D-224E-F847DAC17DCB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0533774" y="1422429"/>
                        <a:ext cx="0" cy="452176"/>
                      </a:xfrm>
                      <a:prstGeom prst="line">
                        <a:avLst/>
                      </a:prstGeom>
                      <a:noFill/>
                      <a:ln w="28575">
                        <a:solidFill>
                          <a:srgbClr val="0000FF"/>
                        </a:solidFill>
                        <a:prstDash val="solid"/>
                        <a:headEnd type="triangle"/>
                        <a:tailEnd type="triangle"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</p:grpSp>
              </p:grpSp>
            </p:grpSp>
            <p:cxnSp>
              <p:nvCxnSpPr>
                <p:cNvPr id="128" name="Straight Connector 127">
                  <a:extLst>
                    <a:ext uri="{FF2B5EF4-FFF2-40B4-BE49-F238E27FC236}">
                      <a16:creationId xmlns:a16="http://schemas.microsoft.com/office/drawing/2014/main" id="{5421D7F5-E59C-D34C-BB17-C0168CDFF39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726619" y="3046871"/>
                  <a:ext cx="0" cy="452176"/>
                </a:xfrm>
                <a:prstGeom prst="line">
                  <a:avLst/>
                </a:prstGeom>
                <a:noFill/>
                <a:ln w="28575">
                  <a:solidFill>
                    <a:srgbClr val="0000FF"/>
                  </a:solidFill>
                  <a:prstDash val="solid"/>
                  <a:headEnd type="triangle"/>
                  <a:tailEnd type="triangle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  <p:cxnSp>
            <p:nvCxnSpPr>
              <p:cNvPr id="126" name="Straight Connector 125">
                <a:extLst>
                  <a:ext uri="{FF2B5EF4-FFF2-40B4-BE49-F238E27FC236}">
                    <a16:creationId xmlns:a16="http://schemas.microsoft.com/office/drawing/2014/main" id="{116B9C2E-55FF-62B3-74F9-4B0B40452C2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362172" y="2920907"/>
                <a:ext cx="2230935" cy="0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40" name="TextBox 4">
              <a:extLst>
                <a:ext uri="{FF2B5EF4-FFF2-40B4-BE49-F238E27FC236}">
                  <a16:creationId xmlns:a16="http://schemas.microsoft.com/office/drawing/2014/main" id="{7A363CE8-87BE-EFFA-FEB9-00193CAF0F9A}"/>
                </a:ext>
              </a:extLst>
            </p:cNvPr>
            <p:cNvSpPr txBox="1"/>
            <p:nvPr/>
          </p:nvSpPr>
          <p:spPr>
            <a:xfrm>
              <a:off x="3289810" y="905917"/>
              <a:ext cx="897918" cy="468946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lIns="0" tIns="0" rIns="0" bIns="0" rtlCol="0" anchor="t">
              <a:noAutofit/>
            </a:bodyPr>
            <a:lstStyle>
              <a:lvl1pPr marL="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GB" sz="2500" b="1" dirty="0"/>
                <a:t>Q (m</a:t>
              </a:r>
              <a:r>
                <a:rPr lang="en-GB" sz="2500" b="1" baseline="30000" dirty="0"/>
                <a:t>3</a:t>
              </a:r>
              <a:r>
                <a:rPr lang="en-GB" sz="2500" b="1" dirty="0"/>
                <a:t>/d)</a:t>
              </a:r>
            </a:p>
          </p:txBody>
        </p:sp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189B1A10-E951-B5A5-FAED-DFAC7447FEA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200371" y="3176002"/>
              <a:ext cx="3396632" cy="2232874"/>
              <a:chOff x="7073868" y="1671488"/>
              <a:chExt cx="4645743" cy="3437117"/>
            </a:xfrm>
          </p:grpSpPr>
          <p:grpSp>
            <p:nvGrpSpPr>
              <p:cNvPr id="142" name="Group 141">
                <a:extLst>
                  <a:ext uri="{FF2B5EF4-FFF2-40B4-BE49-F238E27FC236}">
                    <a16:creationId xmlns:a16="http://schemas.microsoft.com/office/drawing/2014/main" id="{B8A624D7-2094-39F2-D371-BC22F3EC00B1}"/>
                  </a:ext>
                </a:extLst>
              </p:cNvPr>
              <p:cNvGrpSpPr/>
              <p:nvPr/>
            </p:nvGrpSpPr>
            <p:grpSpPr>
              <a:xfrm>
                <a:off x="7073868" y="1671488"/>
                <a:ext cx="4645743" cy="3437117"/>
                <a:chOff x="7500588" y="1099407"/>
                <a:chExt cx="3679945" cy="2722579"/>
              </a:xfrm>
            </p:grpSpPr>
            <p:sp>
              <p:nvSpPr>
                <p:cNvPr id="157" name="Rectangle 156">
                  <a:extLst>
                    <a:ext uri="{FF2B5EF4-FFF2-40B4-BE49-F238E27FC236}">
                      <a16:creationId xmlns:a16="http://schemas.microsoft.com/office/drawing/2014/main" id="{D0D4D03D-31A9-C1C0-980D-448C96F5EDAC}"/>
                    </a:ext>
                  </a:extLst>
                </p:cNvPr>
                <p:cNvSpPr/>
                <p:nvPr/>
              </p:nvSpPr>
              <p:spPr>
                <a:xfrm>
                  <a:off x="7500588" y="1718960"/>
                  <a:ext cx="3066885" cy="2103026"/>
                </a:xfrm>
                <a:prstGeom prst="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LID4096" sz="1050" dirty="0">
                    <a:solidFill>
                      <a:srgbClr val="FF0000"/>
                    </a:solidFill>
                  </a:endParaRPr>
                </a:p>
              </p:txBody>
            </p:sp>
            <p:grpSp>
              <p:nvGrpSpPr>
                <p:cNvPr id="158" name="Group 157">
                  <a:extLst>
                    <a:ext uri="{FF2B5EF4-FFF2-40B4-BE49-F238E27FC236}">
                      <a16:creationId xmlns:a16="http://schemas.microsoft.com/office/drawing/2014/main" id="{95DF7354-0444-DBE5-B92B-8029A6C01A48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7529967" y="1099407"/>
                  <a:ext cx="3650566" cy="2433603"/>
                  <a:chOff x="7085733" y="1239855"/>
                  <a:chExt cx="4270308" cy="2433603"/>
                </a:xfrm>
              </p:grpSpPr>
              <p:grpSp>
                <p:nvGrpSpPr>
                  <p:cNvPr id="159" name="Group 158">
                    <a:extLst>
                      <a:ext uri="{FF2B5EF4-FFF2-40B4-BE49-F238E27FC236}">
                        <a16:creationId xmlns:a16="http://schemas.microsoft.com/office/drawing/2014/main" id="{1301B2EC-31A9-E223-CD24-95376F3CAE39}"/>
                      </a:ext>
                    </a:extLst>
                  </p:cNvPr>
                  <p:cNvGrpSpPr/>
                  <p:nvPr/>
                </p:nvGrpSpPr>
                <p:grpSpPr>
                  <a:xfrm>
                    <a:off x="7764557" y="1239855"/>
                    <a:ext cx="3591484" cy="2433603"/>
                    <a:chOff x="7136186" y="1608638"/>
                    <a:chExt cx="3591484" cy="2433603"/>
                  </a:xfrm>
                </p:grpSpPr>
                <p:cxnSp>
                  <p:nvCxnSpPr>
                    <p:cNvPr id="161" name="Straight Connector 160">
                      <a:extLst>
                        <a:ext uri="{FF2B5EF4-FFF2-40B4-BE49-F238E27FC236}">
                          <a16:creationId xmlns:a16="http://schemas.microsoft.com/office/drawing/2014/main" id="{E513E02B-B4F1-D3D0-E193-6B1FDB8E694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7165452" y="2379471"/>
                      <a:ext cx="0" cy="1458743"/>
                    </a:xfrm>
                    <a:prstGeom prst="line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  <a:headEnd type="none" w="med" len="med"/>
                      <a:tailEnd type="triangle" w="med" len="med"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</p:cxnSp>
                <p:cxnSp>
                  <p:nvCxnSpPr>
                    <p:cNvPr id="162" name="Straight Connector 161">
                      <a:extLst>
                        <a:ext uri="{FF2B5EF4-FFF2-40B4-BE49-F238E27FC236}">
                          <a16:creationId xmlns:a16="http://schemas.microsoft.com/office/drawing/2014/main" id="{FB1C8032-83D6-2201-DAD9-10649B3C0F9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7165452" y="3828897"/>
                      <a:ext cx="2336796" cy="343"/>
                    </a:xfrm>
                    <a:prstGeom prst="line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  <a:headEnd type="none" w="med" len="med"/>
                      <a:tailEnd type="triangle" w="med" len="med"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</p:cxnSp>
                <p:sp>
                  <p:nvSpPr>
                    <p:cNvPr id="163" name="Arc 162">
                      <a:extLst>
                        <a:ext uri="{FF2B5EF4-FFF2-40B4-BE49-F238E27FC236}">
                          <a16:creationId xmlns:a16="http://schemas.microsoft.com/office/drawing/2014/main" id="{4CF2C7B6-6E42-5A60-699A-6EA97721AA31}"/>
                        </a:ext>
                      </a:extLst>
                    </p:cNvPr>
                    <p:cNvSpPr/>
                    <p:nvPr/>
                  </p:nvSpPr>
                  <p:spPr>
                    <a:xfrm rot="6336441" flipV="1">
                      <a:off x="7443975" y="1300849"/>
                      <a:ext cx="1979893" cy="2595472"/>
                    </a:xfrm>
                    <a:prstGeom prst="arc">
                      <a:avLst>
                        <a:gd name="adj1" fmla="val 17617948"/>
                        <a:gd name="adj2" fmla="val 1513096"/>
                      </a:avLst>
                    </a:prstGeom>
                    <a:noFill/>
                    <a:ln w="285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LID4096" sz="1050">
                        <a:solidFill>
                          <a:srgbClr val="FF0000"/>
                        </a:solidFill>
                      </a:endParaRPr>
                    </a:p>
                  </p:txBody>
                </p:sp>
                <p:sp>
                  <p:nvSpPr>
                    <p:cNvPr id="164" name="Arc 163">
                      <a:extLst>
                        <a:ext uri="{FF2B5EF4-FFF2-40B4-BE49-F238E27FC236}">
                          <a16:creationId xmlns:a16="http://schemas.microsoft.com/office/drawing/2014/main" id="{F717CBE9-99D6-06B8-9E42-BA98B1EED800}"/>
                        </a:ext>
                      </a:extLst>
                    </p:cNvPr>
                    <p:cNvSpPr/>
                    <p:nvPr/>
                  </p:nvSpPr>
                  <p:spPr>
                    <a:xfrm rot="4237566" flipH="1">
                      <a:off x="9040402" y="2354974"/>
                      <a:ext cx="1229719" cy="2144816"/>
                    </a:xfrm>
                    <a:prstGeom prst="arc">
                      <a:avLst>
                        <a:gd name="adj1" fmla="val 21108544"/>
                        <a:gd name="adj2" fmla="val 4886253"/>
                      </a:avLst>
                    </a:prstGeom>
                    <a:noFill/>
                    <a:ln w="285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LID4096" sz="1050">
                        <a:solidFill>
                          <a:srgbClr val="FF0000"/>
                        </a:solidFill>
                      </a:endParaRPr>
                    </a:p>
                  </p:txBody>
                </p:sp>
              </p:grpSp>
              <p:sp>
                <p:nvSpPr>
                  <p:cNvPr id="160" name="TextBox 159">
                    <a:extLst>
                      <a:ext uri="{FF2B5EF4-FFF2-40B4-BE49-F238E27FC236}">
                        <a16:creationId xmlns:a16="http://schemas.microsoft.com/office/drawing/2014/main" id="{EEDF1D5F-E9D4-B7BF-0495-E0196D151931}"/>
                      </a:ext>
                    </a:extLst>
                  </p:cNvPr>
                  <p:cNvSpPr txBox="1"/>
                  <p:nvPr/>
                </p:nvSpPr>
                <p:spPr>
                  <a:xfrm>
                    <a:off x="7085733" y="2095851"/>
                    <a:ext cx="1067587" cy="3133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en-US" sz="1200" b="1" dirty="0">
                        <a:solidFill>
                          <a:srgbClr val="FF0000"/>
                        </a:solidFill>
                      </a:rPr>
                      <a:t>h</a:t>
                    </a:r>
                    <a:r>
                      <a:rPr lang="en-US" sz="1200" b="1" baseline="-25000" dirty="0">
                        <a:solidFill>
                          <a:srgbClr val="FF0000"/>
                        </a:solidFill>
                      </a:rPr>
                      <a:t>0, 3</a:t>
                    </a:r>
                    <a:endParaRPr lang="LID4096" sz="1200" baseline="-25000" dirty="0">
                      <a:solidFill>
                        <a:srgbClr val="FF0000"/>
                      </a:solidFill>
                    </a:endParaRPr>
                  </a:p>
                </p:txBody>
              </p:sp>
            </p:grpSp>
          </p:grpSp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20DE12FC-5722-9741-7C0E-C77AA6B790D5}"/>
                  </a:ext>
                </a:extLst>
              </p:cNvPr>
              <p:cNvSpPr txBox="1"/>
              <p:nvPr/>
            </p:nvSpPr>
            <p:spPr>
              <a:xfrm>
                <a:off x="7694218" y="4491277"/>
                <a:ext cx="449412" cy="39560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200" b="1" dirty="0">
                    <a:solidFill>
                      <a:srgbClr val="0000FF"/>
                    </a:solidFill>
                  </a:rPr>
                  <a:t>t</a:t>
                </a:r>
                <a:r>
                  <a:rPr lang="en-US" sz="1200" b="1" baseline="-25000" dirty="0">
                    <a:solidFill>
                      <a:srgbClr val="0000FF"/>
                    </a:solidFill>
                  </a:rPr>
                  <a:t>0       </a:t>
                </a:r>
                <a:endParaRPr lang="LID4096" sz="1200" baseline="-25000" dirty="0">
                  <a:solidFill>
                    <a:srgbClr val="0000FF"/>
                  </a:solidFill>
                </a:endParaRPr>
              </a:p>
            </p:txBody>
          </p:sp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E5FCCDD5-937C-202D-5670-9F9FE8A0EBD8}"/>
                  </a:ext>
                </a:extLst>
              </p:cNvPr>
              <p:cNvSpPr txBox="1"/>
              <p:nvPr/>
            </p:nvSpPr>
            <p:spPr>
              <a:xfrm>
                <a:off x="8080268" y="4551129"/>
                <a:ext cx="449412" cy="39560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200" b="1" dirty="0">
                    <a:solidFill>
                      <a:srgbClr val="0000FF"/>
                    </a:solidFill>
                  </a:rPr>
                  <a:t>t</a:t>
                </a:r>
                <a:r>
                  <a:rPr lang="en-US" sz="1200" b="1" baseline="-25000" dirty="0">
                    <a:solidFill>
                      <a:srgbClr val="0000FF"/>
                    </a:solidFill>
                  </a:rPr>
                  <a:t>1       </a:t>
                </a:r>
                <a:endParaRPr lang="LID4096" sz="1200" baseline="-25000" dirty="0">
                  <a:solidFill>
                    <a:srgbClr val="0000FF"/>
                  </a:solidFill>
                </a:endParaRPr>
              </a:p>
            </p:txBody>
          </p:sp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05EEE2A3-818B-6C48-D7E4-FE1C4F2DF681}"/>
                  </a:ext>
                </a:extLst>
              </p:cNvPr>
              <p:cNvSpPr txBox="1"/>
              <p:nvPr/>
            </p:nvSpPr>
            <p:spPr>
              <a:xfrm>
                <a:off x="9240780" y="4527054"/>
                <a:ext cx="449412" cy="39560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200" b="1" dirty="0">
                    <a:solidFill>
                      <a:srgbClr val="0000FF"/>
                    </a:solidFill>
                  </a:rPr>
                  <a:t>t</a:t>
                </a:r>
                <a:r>
                  <a:rPr lang="en-US" sz="1200" b="1" baseline="-25000" dirty="0">
                    <a:solidFill>
                      <a:srgbClr val="0000FF"/>
                    </a:solidFill>
                  </a:rPr>
                  <a:t>2       </a:t>
                </a:r>
                <a:endParaRPr lang="LID4096" sz="1200" baseline="-25000" dirty="0">
                  <a:solidFill>
                    <a:srgbClr val="0000FF"/>
                  </a:solidFill>
                </a:endParaRPr>
              </a:p>
            </p:txBody>
          </p:sp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622EFA17-6418-7D59-5D28-B5627AB79731}"/>
                  </a:ext>
                </a:extLst>
              </p:cNvPr>
              <p:cNvSpPr txBox="1"/>
              <p:nvPr/>
            </p:nvSpPr>
            <p:spPr>
              <a:xfrm>
                <a:off x="10156463" y="4510604"/>
                <a:ext cx="449412" cy="39560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200" b="1" dirty="0">
                    <a:solidFill>
                      <a:srgbClr val="0000FF"/>
                    </a:solidFill>
                  </a:rPr>
                  <a:t>t</a:t>
                </a:r>
                <a:r>
                  <a:rPr lang="en-US" sz="1200" b="1" baseline="-25000" dirty="0">
                    <a:solidFill>
                      <a:srgbClr val="0000FF"/>
                    </a:solidFill>
                  </a:rPr>
                  <a:t> 3      </a:t>
                </a:r>
                <a:endParaRPr lang="LID4096" sz="1200" baseline="-25000" dirty="0">
                  <a:solidFill>
                    <a:srgbClr val="0000FF"/>
                  </a:solidFill>
                </a:endParaRPr>
              </a:p>
            </p:txBody>
          </p:sp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57D790BE-AF28-AE06-9E06-20B5252DF630}"/>
                  </a:ext>
                </a:extLst>
              </p:cNvPr>
              <p:cNvSpPr txBox="1"/>
              <p:nvPr/>
            </p:nvSpPr>
            <p:spPr>
              <a:xfrm>
                <a:off x="7127330" y="3368690"/>
                <a:ext cx="1152174" cy="39560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200" b="1" dirty="0">
                    <a:solidFill>
                      <a:srgbClr val="FF0000"/>
                    </a:solidFill>
                  </a:rPr>
                  <a:t>h</a:t>
                </a:r>
                <a:r>
                  <a:rPr lang="en-US" sz="1200" b="1" baseline="-25000" dirty="0">
                    <a:solidFill>
                      <a:srgbClr val="FF0000"/>
                    </a:solidFill>
                  </a:rPr>
                  <a:t>1</a:t>
                </a:r>
                <a:endParaRPr lang="LID4096" sz="1200" baseline="-250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168F37DB-9254-7B07-0B14-CA815315CA4F}"/>
                  </a:ext>
                </a:extLst>
              </p:cNvPr>
              <p:cNvSpPr txBox="1"/>
              <p:nvPr/>
            </p:nvSpPr>
            <p:spPr>
              <a:xfrm>
                <a:off x="7143703" y="3985939"/>
                <a:ext cx="1152174" cy="39560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200" b="1" dirty="0">
                    <a:solidFill>
                      <a:srgbClr val="FF0000"/>
                    </a:solidFill>
                  </a:rPr>
                  <a:t>h</a:t>
                </a:r>
                <a:r>
                  <a:rPr lang="en-US" sz="1200" b="1" baseline="-25000" dirty="0">
                    <a:solidFill>
                      <a:srgbClr val="FF0000"/>
                    </a:solidFill>
                  </a:rPr>
                  <a:t>2</a:t>
                </a:r>
                <a:endParaRPr lang="LID4096" sz="1200" baseline="-25000" dirty="0">
                  <a:solidFill>
                    <a:srgbClr val="FF0000"/>
                  </a:solidFill>
                </a:endParaRPr>
              </a:p>
            </p:txBody>
          </p: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0E741939-447E-5771-9917-11F712F04D0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84938" y="3678999"/>
                <a:ext cx="62003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3203AF9F-D878-6A4D-31E7-BC503A41241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03417" y="4181020"/>
                <a:ext cx="18288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4EF03D4A-A4AC-E839-2E62-EFF72B9BEB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29761" y="3123598"/>
                <a:ext cx="2567335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C2B91731-0CE8-98D9-D5F7-D7C769A1D7C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55140" y="3495675"/>
                <a:ext cx="0" cy="108468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23ED1B7C-3405-ABF2-690C-BB5C878978F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440505" y="4057947"/>
                <a:ext cx="0" cy="54864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D79402DD-46BE-4C85-80D3-98F0F33992C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373405" y="3046251"/>
                <a:ext cx="0" cy="155448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5" name="TextBox 4">
                <a:extLst>
                  <a:ext uri="{FF2B5EF4-FFF2-40B4-BE49-F238E27FC236}">
                    <a16:creationId xmlns:a16="http://schemas.microsoft.com/office/drawing/2014/main" id="{B368BADF-61DA-885B-D250-9EE01077A66B}"/>
                  </a:ext>
                </a:extLst>
              </p:cNvPr>
              <p:cNvSpPr txBox="1"/>
              <p:nvPr/>
            </p:nvSpPr>
            <p:spPr>
              <a:xfrm>
                <a:off x="8374409" y="3259557"/>
                <a:ext cx="897918" cy="468946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0" tIns="0" rIns="0" bIns="0" rtlCol="0" anchor="t">
                <a:noAutofit/>
              </a:bodyPr>
              <a:lstStyle>
                <a:lvl1pPr marL="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GB" sz="1400" b="1" dirty="0"/>
                  <a:t>Q </a:t>
                </a:r>
                <a:r>
                  <a:rPr lang="en-GB" sz="1400" b="1" baseline="-25000" dirty="0"/>
                  <a:t>on</a:t>
                </a:r>
              </a:p>
            </p:txBody>
          </p:sp>
          <p:sp>
            <p:nvSpPr>
              <p:cNvPr id="156" name="TextBox 4">
                <a:extLst>
                  <a:ext uri="{FF2B5EF4-FFF2-40B4-BE49-F238E27FC236}">
                    <a16:creationId xmlns:a16="http://schemas.microsoft.com/office/drawing/2014/main" id="{5AC386FE-D834-0615-64DB-9D64ACC02051}"/>
                  </a:ext>
                </a:extLst>
              </p:cNvPr>
              <p:cNvSpPr txBox="1"/>
              <p:nvPr/>
            </p:nvSpPr>
            <p:spPr>
              <a:xfrm>
                <a:off x="9593044" y="3821915"/>
                <a:ext cx="897918" cy="468946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0" tIns="0" rIns="0" bIns="0" rtlCol="0" anchor="t">
                <a:noAutofit/>
              </a:bodyPr>
              <a:lstStyle>
                <a:lvl1pPr marL="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GB" sz="1400" b="1" dirty="0"/>
                  <a:t>Q </a:t>
                </a:r>
                <a:r>
                  <a:rPr lang="en-GB" sz="1400" b="1" baseline="-25000" dirty="0"/>
                  <a:t>off</a:t>
                </a:r>
              </a:p>
            </p:txBody>
          </p:sp>
        </p:grpSp>
        <p:sp>
          <p:nvSpPr>
            <p:cNvPr id="165" name="TextBox 4">
              <a:extLst>
                <a:ext uri="{FF2B5EF4-FFF2-40B4-BE49-F238E27FC236}">
                  <a16:creationId xmlns:a16="http://schemas.microsoft.com/office/drawing/2014/main" id="{D1147E5A-7C1C-02EF-B344-1DF5C11F0B1A}"/>
                </a:ext>
              </a:extLst>
            </p:cNvPr>
            <p:cNvSpPr txBox="1"/>
            <p:nvPr/>
          </p:nvSpPr>
          <p:spPr>
            <a:xfrm>
              <a:off x="6096999" y="985315"/>
              <a:ext cx="1904597" cy="468946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lIns="0" tIns="0" rIns="0" bIns="0" rtlCol="0" anchor="t">
              <a:noAutofit/>
            </a:bodyPr>
            <a:lstStyle>
              <a:lvl1pPr marL="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pt-BR" sz="2500" b="1" dirty="0"/>
                <a:t>Piezômetro</a:t>
              </a:r>
            </a:p>
            <a:p>
              <a:r>
                <a:rPr lang="pt-BR" sz="2500" b="1" dirty="0"/>
                <a:t>Longe do poço</a:t>
              </a:r>
            </a:p>
          </p:txBody>
        </p:sp>
        <p:sp>
          <p:nvSpPr>
            <p:cNvPr id="166" name="TextBox 4">
              <a:extLst>
                <a:ext uri="{FF2B5EF4-FFF2-40B4-BE49-F238E27FC236}">
                  <a16:creationId xmlns:a16="http://schemas.microsoft.com/office/drawing/2014/main" id="{795B3DDD-78E9-FABE-5682-00A6DBEBB9EE}"/>
                </a:ext>
              </a:extLst>
            </p:cNvPr>
            <p:cNvSpPr txBox="1"/>
            <p:nvPr/>
          </p:nvSpPr>
          <p:spPr>
            <a:xfrm>
              <a:off x="6037465" y="3241206"/>
              <a:ext cx="1904597" cy="468946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lIns="0" tIns="0" rIns="0" bIns="0" rtlCol="0" anchor="t">
              <a:noAutofit/>
            </a:bodyPr>
            <a:lstStyle>
              <a:lvl1pPr marL="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pt-BR" sz="2500" b="1" dirty="0"/>
                <a:t>Bomb.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0969401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Cylinder 78">
            <a:extLst>
              <a:ext uri="{FF2B5EF4-FFF2-40B4-BE49-F238E27FC236}">
                <a16:creationId xmlns:a16="http://schemas.microsoft.com/office/drawing/2014/main" id="{29A9F8BB-E4A4-4DE6-E3F6-A4BA21680615}"/>
              </a:ext>
            </a:extLst>
          </p:cNvPr>
          <p:cNvSpPr/>
          <p:nvPr/>
        </p:nvSpPr>
        <p:spPr>
          <a:xfrm>
            <a:off x="1427454" y="1962931"/>
            <a:ext cx="629181" cy="4312595"/>
          </a:xfrm>
          <a:prstGeom prst="can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5802348F-9AA2-7E1D-8B8F-D9FCD47D1701}"/>
              </a:ext>
            </a:extLst>
          </p:cNvPr>
          <p:cNvGrpSpPr/>
          <p:nvPr/>
        </p:nvGrpSpPr>
        <p:grpSpPr>
          <a:xfrm>
            <a:off x="503576" y="1965684"/>
            <a:ext cx="7800653" cy="4489519"/>
            <a:chOff x="624997" y="1409235"/>
            <a:chExt cx="7284096" cy="4010423"/>
          </a:xfrm>
        </p:grpSpPr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3B0FB0E4-10E0-37EA-DB81-483F3ECEFCEE}"/>
                </a:ext>
              </a:extLst>
            </p:cNvPr>
            <p:cNvCxnSpPr>
              <a:cxnSpLocks/>
            </p:cNvCxnSpPr>
            <p:nvPr/>
          </p:nvCxnSpPr>
          <p:spPr>
            <a:xfrm>
              <a:off x="624997" y="3261395"/>
              <a:ext cx="1478962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4D4B61FB-468F-7CF2-8F19-9156651A79E3}"/>
                </a:ext>
              </a:extLst>
            </p:cNvPr>
            <p:cNvCxnSpPr>
              <a:cxnSpLocks/>
            </p:cNvCxnSpPr>
            <p:nvPr/>
          </p:nvCxnSpPr>
          <p:spPr>
            <a:xfrm>
              <a:off x="632641" y="2383059"/>
              <a:ext cx="1478962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7D1FA1E-2369-C9A0-4D81-CF0D2B2FAF7B}"/>
                </a:ext>
              </a:extLst>
            </p:cNvPr>
            <p:cNvCxnSpPr>
              <a:cxnSpLocks/>
            </p:cNvCxnSpPr>
            <p:nvPr/>
          </p:nvCxnSpPr>
          <p:spPr>
            <a:xfrm>
              <a:off x="632641" y="4232375"/>
              <a:ext cx="1478962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D816B78E-16F7-D969-89DE-16EC0C1B3A83}"/>
                </a:ext>
              </a:extLst>
            </p:cNvPr>
            <p:cNvGrpSpPr/>
            <p:nvPr/>
          </p:nvGrpSpPr>
          <p:grpSpPr>
            <a:xfrm>
              <a:off x="647697" y="1409235"/>
              <a:ext cx="7261396" cy="2974227"/>
              <a:chOff x="-49887" y="2333062"/>
              <a:chExt cx="7261396" cy="2974227"/>
            </a:xfrm>
          </p:grpSpPr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E9E904E8-1E15-23C0-1488-88E05014B1F5}"/>
                  </a:ext>
                </a:extLst>
              </p:cNvPr>
              <p:cNvCxnSpPr>
                <a:cxnSpLocks/>
                <a:endCxn id="12" idx="0"/>
              </p:cNvCxnSpPr>
              <p:nvPr/>
            </p:nvCxnSpPr>
            <p:spPr>
              <a:xfrm flipV="1">
                <a:off x="1342215" y="2333476"/>
                <a:ext cx="2876425" cy="1561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12" name="Arc 11">
                <a:extLst>
                  <a:ext uri="{FF2B5EF4-FFF2-40B4-BE49-F238E27FC236}">
                    <a16:creationId xmlns:a16="http://schemas.microsoft.com/office/drawing/2014/main" id="{CE4D3BB9-279B-06C7-AF79-84B184618BDA}"/>
                  </a:ext>
                </a:extLst>
              </p:cNvPr>
              <p:cNvSpPr/>
              <p:nvPr/>
            </p:nvSpPr>
            <p:spPr>
              <a:xfrm flipH="1">
                <a:off x="1395164" y="2333062"/>
                <a:ext cx="5816345" cy="1956057"/>
              </a:xfrm>
              <a:prstGeom prst="arc">
                <a:avLst>
                  <a:gd name="adj1" fmla="val 16484267"/>
                  <a:gd name="adj2" fmla="val 0"/>
                </a:avLst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sp>
            <p:nvSpPr>
              <p:cNvPr id="13" name="Arc 12">
                <a:extLst>
                  <a:ext uri="{FF2B5EF4-FFF2-40B4-BE49-F238E27FC236}">
                    <a16:creationId xmlns:a16="http://schemas.microsoft.com/office/drawing/2014/main" id="{DBD5AEAC-2E9A-18A4-D83B-7177B842CBE1}"/>
                  </a:ext>
                </a:extLst>
              </p:cNvPr>
              <p:cNvSpPr/>
              <p:nvPr/>
            </p:nvSpPr>
            <p:spPr>
              <a:xfrm flipH="1">
                <a:off x="1441104" y="3068352"/>
                <a:ext cx="884612" cy="2238937"/>
              </a:xfrm>
              <a:prstGeom prst="arc">
                <a:avLst>
                  <a:gd name="adj1" fmla="val 16905079"/>
                  <a:gd name="adj2" fmla="val 0"/>
                </a:avLst>
              </a:prstGeom>
              <a:noFill/>
              <a:ln w="28575">
                <a:solidFill>
                  <a:srgbClr val="FF0000"/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sp>
            <p:nvSpPr>
              <p:cNvPr id="14" name="Isosceles Triangle 13">
                <a:extLst>
                  <a:ext uri="{FF2B5EF4-FFF2-40B4-BE49-F238E27FC236}">
                    <a16:creationId xmlns:a16="http://schemas.microsoft.com/office/drawing/2014/main" id="{015C5F98-B943-484E-89B3-307BE71C9E03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01202" y="3106662"/>
                <a:ext cx="182880" cy="141586"/>
              </a:xfrm>
              <a:prstGeom prst="triangle">
                <a:avLst/>
              </a:prstGeom>
              <a:noFill/>
              <a:ln w="28575"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sp>
            <p:nvSpPr>
              <p:cNvPr id="15" name="Isosceles Triangle 14">
                <a:extLst>
                  <a:ext uri="{FF2B5EF4-FFF2-40B4-BE49-F238E27FC236}">
                    <a16:creationId xmlns:a16="http://schemas.microsoft.com/office/drawing/2014/main" id="{465D302F-1549-95F2-E984-B3E1A9E68186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881147" y="4021847"/>
                <a:ext cx="182880" cy="141586"/>
              </a:xfrm>
              <a:prstGeom prst="triangle">
                <a:avLst/>
              </a:prstGeom>
              <a:noFill/>
              <a:ln w="28575"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3EB9F7DB-EAB7-A883-03EC-990F44B94605}"/>
                  </a:ext>
                </a:extLst>
              </p:cNvPr>
              <p:cNvSpPr/>
              <p:nvPr/>
            </p:nvSpPr>
            <p:spPr>
              <a:xfrm>
                <a:off x="2864174" y="2333063"/>
                <a:ext cx="208964" cy="2471394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sp>
            <p:nvSpPr>
              <p:cNvPr id="17" name="Arc 16">
                <a:extLst>
                  <a:ext uri="{FF2B5EF4-FFF2-40B4-BE49-F238E27FC236}">
                    <a16:creationId xmlns:a16="http://schemas.microsoft.com/office/drawing/2014/main" id="{0891E2BE-D206-2846-C5F5-9E343063BABC}"/>
                  </a:ext>
                </a:extLst>
              </p:cNvPr>
              <p:cNvSpPr/>
              <p:nvPr/>
            </p:nvSpPr>
            <p:spPr>
              <a:xfrm flipH="1">
                <a:off x="1587471" y="2370769"/>
                <a:ext cx="5246962" cy="2238937"/>
              </a:xfrm>
              <a:prstGeom prst="arc">
                <a:avLst>
                  <a:gd name="adj1" fmla="val 16200000"/>
                  <a:gd name="adj2" fmla="val 21245537"/>
                </a:avLst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6C9A5BB7-2E4D-9485-78BF-CA7277F3388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82487" y="2479108"/>
                <a:ext cx="2391251" cy="0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9BBFECA8-05B6-6661-0D02-9C7125B9D48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96063" y="2961446"/>
                <a:ext cx="2477675" cy="0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2F49C50B-68E7-3BC6-D1E8-A1ADB4EAEE6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05490" y="3467516"/>
                <a:ext cx="2477675" cy="0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7307715-A57A-B378-8DC9-1D6DA533BAEA}"/>
                  </a:ext>
                </a:extLst>
              </p:cNvPr>
              <p:cNvSpPr txBox="1"/>
              <p:nvPr/>
            </p:nvSpPr>
            <p:spPr>
              <a:xfrm>
                <a:off x="5293403" y="2477066"/>
                <a:ext cx="52825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400" b="1" dirty="0">
                    <a:solidFill>
                      <a:srgbClr val="0000FF"/>
                    </a:solidFill>
                  </a:rPr>
                  <a:t>t</a:t>
                </a:r>
                <a:r>
                  <a:rPr lang="en-US" sz="2400" b="1" baseline="-25000" dirty="0">
                    <a:solidFill>
                      <a:srgbClr val="0000FF"/>
                    </a:solidFill>
                  </a:rPr>
                  <a:t>0</a:t>
                </a:r>
                <a:endParaRPr lang="LID4096" sz="2400" baseline="-25000" dirty="0">
                  <a:solidFill>
                    <a:srgbClr val="0000FF"/>
                  </a:solidFill>
                </a:endParaRP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4625BAA-20CF-B1A4-808F-539487CEBE8A}"/>
                  </a:ext>
                </a:extLst>
              </p:cNvPr>
              <p:cNvSpPr txBox="1"/>
              <p:nvPr/>
            </p:nvSpPr>
            <p:spPr>
              <a:xfrm>
                <a:off x="5280603" y="2997605"/>
                <a:ext cx="542392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400" b="1" dirty="0">
                    <a:solidFill>
                      <a:srgbClr val="0000FF"/>
                    </a:solidFill>
                  </a:rPr>
                  <a:t>t</a:t>
                </a:r>
                <a:r>
                  <a:rPr lang="en-US" sz="2400" b="1" baseline="-25000" dirty="0">
                    <a:solidFill>
                      <a:srgbClr val="0000FF"/>
                    </a:solidFill>
                  </a:rPr>
                  <a:t>1</a:t>
                </a:r>
                <a:endParaRPr lang="LID4096" sz="2400" baseline="-25000" dirty="0">
                  <a:solidFill>
                    <a:srgbClr val="0000FF"/>
                  </a:solidFill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C89C9FE-66CE-7503-6598-A3762816CB3A}"/>
                  </a:ext>
                </a:extLst>
              </p:cNvPr>
              <p:cNvSpPr txBox="1"/>
              <p:nvPr/>
            </p:nvSpPr>
            <p:spPr>
              <a:xfrm>
                <a:off x="4748948" y="3524547"/>
                <a:ext cx="162019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400" b="1" dirty="0">
                    <a:solidFill>
                      <a:srgbClr val="0000FF"/>
                    </a:solidFill>
                  </a:rPr>
                  <a:t>t</a:t>
                </a:r>
                <a:r>
                  <a:rPr lang="en-US" sz="2400" b="1" baseline="-25000" dirty="0">
                    <a:solidFill>
                      <a:srgbClr val="0000FF"/>
                    </a:solidFill>
                  </a:rPr>
                  <a:t>2</a:t>
                </a:r>
                <a:endParaRPr lang="LID4096" sz="2400" baseline="-25000" dirty="0">
                  <a:solidFill>
                    <a:srgbClr val="0000FF"/>
                  </a:solidFill>
                </a:endParaRPr>
              </a:p>
            </p:txBody>
          </p: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4AEA0F21-0CDC-AE16-0098-CF7E5AFAD52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55924" y="2997605"/>
                <a:ext cx="0" cy="403922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prstDash val="solid"/>
                <a:headEnd type="triangle"/>
                <a:tailEnd type="triangle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03769B6B-6355-AF5C-C7B6-A874E557527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97240" y="2521550"/>
                <a:ext cx="0" cy="403922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prstDash val="solid"/>
                <a:headEnd type="triangle"/>
                <a:tailEnd type="triangle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16AA937-6AB4-F95C-3D17-4FC75A564535}"/>
                  </a:ext>
                </a:extLst>
              </p:cNvPr>
              <p:cNvSpPr txBox="1"/>
              <p:nvPr/>
            </p:nvSpPr>
            <p:spPr>
              <a:xfrm>
                <a:off x="-49887" y="3515222"/>
                <a:ext cx="52825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400" b="1" dirty="0">
                    <a:solidFill>
                      <a:srgbClr val="FF0000"/>
                    </a:solidFill>
                  </a:rPr>
                  <a:t>t</a:t>
                </a:r>
                <a:r>
                  <a:rPr lang="en-US" sz="2400" b="1" baseline="-25000" dirty="0">
                    <a:solidFill>
                      <a:srgbClr val="FF0000"/>
                    </a:solidFill>
                  </a:rPr>
                  <a:t>0</a:t>
                </a:r>
                <a:endParaRPr lang="LID4096" sz="2400" baseline="-250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3480828-58AD-DFD1-7CF5-E4AE5A5850B3}"/>
                  </a:ext>
                </a:extLst>
              </p:cNvPr>
              <p:cNvSpPr txBox="1"/>
              <p:nvPr/>
            </p:nvSpPr>
            <p:spPr>
              <a:xfrm>
                <a:off x="-10835" y="4443116"/>
                <a:ext cx="542392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400" b="1" dirty="0">
                    <a:solidFill>
                      <a:srgbClr val="FF0000"/>
                    </a:solidFill>
                  </a:rPr>
                  <a:t>t</a:t>
                </a:r>
                <a:r>
                  <a:rPr lang="en-US" sz="2400" b="1" baseline="-25000" dirty="0">
                    <a:solidFill>
                      <a:srgbClr val="FF0000"/>
                    </a:solidFill>
                  </a:rPr>
                  <a:t>1</a:t>
                </a:r>
                <a:endParaRPr lang="LID4096" sz="2400" baseline="-25000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3D93E81-B3F0-331B-645A-040F8FDAD221}"/>
                </a:ext>
              </a:extLst>
            </p:cNvPr>
            <p:cNvSpPr txBox="1"/>
            <p:nvPr/>
          </p:nvSpPr>
          <p:spPr>
            <a:xfrm>
              <a:off x="3207384" y="4897287"/>
              <a:ext cx="1821277" cy="52237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F0000"/>
                  </a:solidFill>
                </a:rPr>
                <a:t>Skin effect</a:t>
              </a:r>
              <a:endParaRPr lang="LID4096" sz="3200" baseline="-250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7B7BC911-C5D4-2897-D846-82FFE9D30362}"/>
              </a:ext>
            </a:extLst>
          </p:cNvPr>
          <p:cNvGrpSpPr>
            <a:grpSpLocks noChangeAspect="1"/>
          </p:cNvGrpSpPr>
          <p:nvPr/>
        </p:nvGrpSpPr>
        <p:grpSpPr>
          <a:xfrm>
            <a:off x="8383977" y="1756439"/>
            <a:ext cx="3760885" cy="4734650"/>
            <a:chOff x="7172351" y="968598"/>
            <a:chExt cx="4300372" cy="5413820"/>
          </a:xfrm>
        </p:grpSpPr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E03B30BC-EA18-6410-403D-1E412EFC4A2F}"/>
                </a:ext>
              </a:extLst>
            </p:cNvPr>
            <p:cNvGrpSpPr/>
            <p:nvPr/>
          </p:nvGrpSpPr>
          <p:grpSpPr>
            <a:xfrm>
              <a:off x="7172351" y="968598"/>
              <a:ext cx="4300372" cy="2722579"/>
              <a:chOff x="6880160" y="1099407"/>
              <a:chExt cx="4300372" cy="2722579"/>
            </a:xfrm>
          </p:grpSpPr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78C218E1-5326-14CD-42CB-4FD679E9E364}"/>
                  </a:ext>
                </a:extLst>
              </p:cNvPr>
              <p:cNvSpPr/>
              <p:nvPr/>
            </p:nvSpPr>
            <p:spPr>
              <a:xfrm>
                <a:off x="7164371" y="1423447"/>
                <a:ext cx="3403102" cy="2398539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 dirty="0"/>
              </a:p>
            </p:txBody>
          </p:sp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1BDAA9D3-3A64-9DFB-32B3-22FEE597124A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6880160" y="1099407"/>
                <a:ext cx="4300372" cy="2691241"/>
                <a:chOff x="6325612" y="1239855"/>
                <a:chExt cx="5030429" cy="2691241"/>
              </a:xfrm>
            </p:grpSpPr>
            <p:grpSp>
              <p:nvGrpSpPr>
                <p:cNvPr id="54" name="Group 53">
                  <a:extLst>
                    <a:ext uri="{FF2B5EF4-FFF2-40B4-BE49-F238E27FC236}">
                      <a16:creationId xmlns:a16="http://schemas.microsoft.com/office/drawing/2014/main" id="{6E9ACDFD-1FD1-4B3B-B9E1-AD71AD70F503}"/>
                    </a:ext>
                  </a:extLst>
                </p:cNvPr>
                <p:cNvGrpSpPr/>
                <p:nvPr/>
              </p:nvGrpSpPr>
              <p:grpSpPr>
                <a:xfrm>
                  <a:off x="7764557" y="1239855"/>
                  <a:ext cx="3591484" cy="2433603"/>
                  <a:chOff x="7136186" y="1608638"/>
                  <a:chExt cx="3591484" cy="2433603"/>
                </a:xfrm>
              </p:grpSpPr>
              <p:cxnSp>
                <p:nvCxnSpPr>
                  <p:cNvPr id="47" name="Straight Connector 46">
                    <a:extLst>
                      <a:ext uri="{FF2B5EF4-FFF2-40B4-BE49-F238E27FC236}">
                        <a16:creationId xmlns:a16="http://schemas.microsoft.com/office/drawing/2014/main" id="{02E3CF60-18EC-7925-1021-57297BB79B7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7165452" y="2379471"/>
                    <a:ext cx="0" cy="1458743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headEnd type="none" w="med" len="med"/>
                    <a:tailEnd type="triangle" w="med" len="med"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49" name="Straight Connector 48">
                    <a:extLst>
                      <a:ext uri="{FF2B5EF4-FFF2-40B4-BE49-F238E27FC236}">
                        <a16:creationId xmlns:a16="http://schemas.microsoft.com/office/drawing/2014/main" id="{58830C83-69C2-8C5A-A3AB-4B7FBE16146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7165452" y="3828897"/>
                    <a:ext cx="2336796" cy="343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headEnd type="none" w="med" len="med"/>
                    <a:tailEnd type="triangle" w="med" len="med"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sp>
                <p:nvSpPr>
                  <p:cNvPr id="52" name="Arc 51">
                    <a:extLst>
                      <a:ext uri="{FF2B5EF4-FFF2-40B4-BE49-F238E27FC236}">
                        <a16:creationId xmlns:a16="http://schemas.microsoft.com/office/drawing/2014/main" id="{285F7D43-6113-E418-B1FD-EBB357405505}"/>
                      </a:ext>
                    </a:extLst>
                  </p:cNvPr>
                  <p:cNvSpPr/>
                  <p:nvPr/>
                </p:nvSpPr>
                <p:spPr>
                  <a:xfrm rot="6336441" flipV="1">
                    <a:off x="7443975" y="1300849"/>
                    <a:ext cx="1979893" cy="2595472"/>
                  </a:xfrm>
                  <a:prstGeom prst="arc">
                    <a:avLst>
                      <a:gd name="adj1" fmla="val 17617948"/>
                      <a:gd name="adj2" fmla="val 1513096"/>
                    </a:avLst>
                  </a:prstGeom>
                  <a:noFill/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LID4096"/>
                  </a:p>
                </p:txBody>
              </p:sp>
              <p:sp>
                <p:nvSpPr>
                  <p:cNvPr id="53" name="Arc 52">
                    <a:extLst>
                      <a:ext uri="{FF2B5EF4-FFF2-40B4-BE49-F238E27FC236}">
                        <a16:creationId xmlns:a16="http://schemas.microsoft.com/office/drawing/2014/main" id="{879C2826-3890-5DD8-967A-A15D4D37315C}"/>
                      </a:ext>
                    </a:extLst>
                  </p:cNvPr>
                  <p:cNvSpPr/>
                  <p:nvPr/>
                </p:nvSpPr>
                <p:spPr>
                  <a:xfrm rot="4237566" flipH="1">
                    <a:off x="9040402" y="2354974"/>
                    <a:ext cx="1229719" cy="2144816"/>
                  </a:xfrm>
                  <a:prstGeom prst="arc">
                    <a:avLst>
                      <a:gd name="adj1" fmla="val 21108544"/>
                      <a:gd name="adj2" fmla="val 4886253"/>
                    </a:avLst>
                  </a:prstGeom>
                  <a:noFill/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LID4096"/>
                  </a:p>
                </p:txBody>
              </p:sp>
            </p:grpSp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5735D6B3-9611-F12F-744B-A57F7E994B26}"/>
                    </a:ext>
                  </a:extLst>
                </p:cNvPr>
                <p:cNvSpPr txBox="1"/>
                <p:nvPr/>
              </p:nvSpPr>
              <p:spPr>
                <a:xfrm>
                  <a:off x="6325612" y="1868749"/>
                  <a:ext cx="1821277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2400" b="1" dirty="0"/>
                    <a:t>h</a:t>
                  </a:r>
                  <a:r>
                    <a:rPr lang="en-US" sz="2400" b="1" baseline="-25000" dirty="0"/>
                    <a:t>Well</a:t>
                  </a:r>
                  <a:endParaRPr lang="LID4096" sz="2400" baseline="-25000" dirty="0"/>
                </a:p>
              </p:txBody>
            </p:sp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E6E5F73C-C3AD-3B5E-EEDD-C66835692D0E}"/>
                    </a:ext>
                  </a:extLst>
                </p:cNvPr>
                <p:cNvSpPr txBox="1"/>
                <p:nvPr/>
              </p:nvSpPr>
              <p:spPr>
                <a:xfrm>
                  <a:off x="9018182" y="3469431"/>
                  <a:ext cx="1821277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2400" b="1" dirty="0"/>
                    <a:t>t</a:t>
                  </a:r>
                  <a:endParaRPr lang="LID4096" sz="2400" baseline="-25000" dirty="0"/>
                </a:p>
              </p:txBody>
            </p:sp>
          </p:grpSp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B1C6313D-960E-5E6F-3EB1-98E7F89FAA3A}"/>
                </a:ext>
              </a:extLst>
            </p:cNvPr>
            <p:cNvGrpSpPr/>
            <p:nvPr/>
          </p:nvGrpSpPr>
          <p:grpSpPr>
            <a:xfrm>
              <a:off x="7189061" y="3659839"/>
              <a:ext cx="4274888" cy="2722579"/>
              <a:chOff x="6905643" y="1099407"/>
              <a:chExt cx="4274888" cy="2722579"/>
            </a:xfrm>
          </p:grpSpPr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F11A9A71-836F-8502-04C7-D13B215FA731}"/>
                  </a:ext>
                </a:extLst>
              </p:cNvPr>
              <p:cNvSpPr/>
              <p:nvPr/>
            </p:nvSpPr>
            <p:spPr>
              <a:xfrm>
                <a:off x="7164371" y="1423447"/>
                <a:ext cx="3403102" cy="2398539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 dirty="0"/>
              </a:p>
            </p:txBody>
          </p:sp>
          <p:grpSp>
            <p:nvGrpSpPr>
              <p:cNvPr id="65" name="Group 64">
                <a:extLst>
                  <a:ext uri="{FF2B5EF4-FFF2-40B4-BE49-F238E27FC236}">
                    <a16:creationId xmlns:a16="http://schemas.microsoft.com/office/drawing/2014/main" id="{3A09122C-D392-62A5-D19A-F1E924FD4BAC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6905643" y="1099407"/>
                <a:ext cx="4274888" cy="2691241"/>
                <a:chOff x="6355422" y="1239855"/>
                <a:chExt cx="5000619" cy="2691241"/>
              </a:xfrm>
            </p:grpSpPr>
            <p:grpSp>
              <p:nvGrpSpPr>
                <p:cNvPr id="66" name="Group 65">
                  <a:extLst>
                    <a:ext uri="{FF2B5EF4-FFF2-40B4-BE49-F238E27FC236}">
                      <a16:creationId xmlns:a16="http://schemas.microsoft.com/office/drawing/2014/main" id="{78010DA9-C4C7-58AF-B26A-7CAFC9F374BB}"/>
                    </a:ext>
                  </a:extLst>
                </p:cNvPr>
                <p:cNvGrpSpPr/>
                <p:nvPr/>
              </p:nvGrpSpPr>
              <p:grpSpPr>
                <a:xfrm>
                  <a:off x="7764557" y="1239855"/>
                  <a:ext cx="3591484" cy="2433603"/>
                  <a:chOff x="7136186" y="1608638"/>
                  <a:chExt cx="3591484" cy="2433603"/>
                </a:xfrm>
              </p:grpSpPr>
              <p:cxnSp>
                <p:nvCxnSpPr>
                  <p:cNvPr id="69" name="Straight Connector 68">
                    <a:extLst>
                      <a:ext uri="{FF2B5EF4-FFF2-40B4-BE49-F238E27FC236}">
                        <a16:creationId xmlns:a16="http://schemas.microsoft.com/office/drawing/2014/main" id="{C2244183-C07A-4E8E-2AFC-7734C9BA816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7165452" y="2379471"/>
                    <a:ext cx="0" cy="1458743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headEnd type="none" w="med" len="med"/>
                    <a:tailEnd type="triangle" w="med" len="med"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70" name="Straight Connector 69">
                    <a:extLst>
                      <a:ext uri="{FF2B5EF4-FFF2-40B4-BE49-F238E27FC236}">
                        <a16:creationId xmlns:a16="http://schemas.microsoft.com/office/drawing/2014/main" id="{0C925D65-48AB-EB4E-849D-026386DD256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7165452" y="3828897"/>
                    <a:ext cx="2336796" cy="343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headEnd type="none" w="med" len="med"/>
                    <a:tailEnd type="triangle" w="med" len="med"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sp>
                <p:nvSpPr>
                  <p:cNvPr id="71" name="Arc 70">
                    <a:extLst>
                      <a:ext uri="{FF2B5EF4-FFF2-40B4-BE49-F238E27FC236}">
                        <a16:creationId xmlns:a16="http://schemas.microsoft.com/office/drawing/2014/main" id="{E5A344EB-86E1-28C8-3C52-44EDA4A8E6E4}"/>
                      </a:ext>
                    </a:extLst>
                  </p:cNvPr>
                  <p:cNvSpPr/>
                  <p:nvPr/>
                </p:nvSpPr>
                <p:spPr>
                  <a:xfrm rot="6336441" flipV="1">
                    <a:off x="7443975" y="1300849"/>
                    <a:ext cx="1979893" cy="2595472"/>
                  </a:xfrm>
                  <a:prstGeom prst="arc">
                    <a:avLst>
                      <a:gd name="adj1" fmla="val 17617948"/>
                      <a:gd name="adj2" fmla="val 1513096"/>
                    </a:avLst>
                  </a:prstGeom>
                  <a:noFill/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LID4096"/>
                  </a:p>
                </p:txBody>
              </p:sp>
              <p:sp>
                <p:nvSpPr>
                  <p:cNvPr id="72" name="Arc 71">
                    <a:extLst>
                      <a:ext uri="{FF2B5EF4-FFF2-40B4-BE49-F238E27FC236}">
                        <a16:creationId xmlns:a16="http://schemas.microsoft.com/office/drawing/2014/main" id="{E34BFF8D-8C9E-F74D-E1F2-658A83BEF068}"/>
                      </a:ext>
                    </a:extLst>
                  </p:cNvPr>
                  <p:cNvSpPr/>
                  <p:nvPr/>
                </p:nvSpPr>
                <p:spPr>
                  <a:xfrm rot="4237566" flipH="1">
                    <a:off x="9040402" y="2354974"/>
                    <a:ext cx="1229719" cy="2144816"/>
                  </a:xfrm>
                  <a:prstGeom prst="arc">
                    <a:avLst>
                      <a:gd name="adj1" fmla="val 21108544"/>
                      <a:gd name="adj2" fmla="val 4886253"/>
                    </a:avLst>
                  </a:prstGeom>
                  <a:noFill/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LID4096"/>
                  </a:p>
                </p:txBody>
              </p:sp>
            </p:grpSp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A62DABD2-0386-ABCC-661F-DCC9FC5C4E83}"/>
                    </a:ext>
                  </a:extLst>
                </p:cNvPr>
                <p:cNvSpPr txBox="1"/>
                <p:nvPr/>
              </p:nvSpPr>
              <p:spPr>
                <a:xfrm>
                  <a:off x="6355422" y="2159145"/>
                  <a:ext cx="1821277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l-GR" sz="2400" b="1" dirty="0"/>
                    <a:t>Δ</a:t>
                  </a:r>
                  <a:r>
                    <a:rPr lang="pt-BR" sz="2400" b="1" dirty="0"/>
                    <a:t>s</a:t>
                  </a:r>
                  <a:endParaRPr lang="LID4096" sz="2400" baseline="-25000" dirty="0"/>
                </a:p>
              </p:txBody>
            </p:sp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652D8B20-FD7D-9A91-B892-9BB9B09C64B6}"/>
                    </a:ext>
                  </a:extLst>
                </p:cNvPr>
                <p:cNvSpPr txBox="1"/>
                <p:nvPr/>
              </p:nvSpPr>
              <p:spPr>
                <a:xfrm>
                  <a:off x="9018182" y="3469431"/>
                  <a:ext cx="1821277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2400" b="1" dirty="0"/>
                    <a:t>t</a:t>
                  </a:r>
                  <a:endParaRPr lang="LID4096" sz="2400" baseline="-25000" dirty="0"/>
                </a:p>
              </p:txBody>
            </p:sp>
          </p:grpSp>
        </p:grp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B6B284DB-E996-5532-4218-9975E13F0D2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63990" y="1937537"/>
              <a:ext cx="0" cy="3947146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75" name="TextBox 74">
            <a:extLst>
              <a:ext uri="{FF2B5EF4-FFF2-40B4-BE49-F238E27FC236}">
                <a16:creationId xmlns:a16="http://schemas.microsoft.com/office/drawing/2014/main" id="{52878FF4-D3F5-0EB0-577C-F04CB5F88835}"/>
              </a:ext>
            </a:extLst>
          </p:cNvPr>
          <p:cNvSpPr txBox="1"/>
          <p:nvPr/>
        </p:nvSpPr>
        <p:spPr>
          <a:xfrm>
            <a:off x="573810" y="5462264"/>
            <a:ext cx="54239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>
                <a:solidFill>
                  <a:srgbClr val="FF0000"/>
                </a:solidFill>
              </a:rPr>
              <a:t>t</a:t>
            </a:r>
            <a:r>
              <a:rPr lang="en-US" sz="2400" b="1" baseline="-25000">
                <a:solidFill>
                  <a:srgbClr val="FF0000"/>
                </a:solidFill>
              </a:rPr>
              <a:t>3</a:t>
            </a:r>
            <a:endParaRPr lang="LID4096" sz="2400" baseline="-25000" dirty="0">
              <a:solidFill>
                <a:srgbClr val="FF0000"/>
              </a:solidFill>
            </a:endParaRPr>
          </a:p>
        </p:txBody>
      </p:sp>
      <p:sp>
        <p:nvSpPr>
          <p:cNvPr id="77" name="TextBox 4">
            <a:extLst>
              <a:ext uri="{FF2B5EF4-FFF2-40B4-BE49-F238E27FC236}">
                <a16:creationId xmlns:a16="http://schemas.microsoft.com/office/drawing/2014/main" id="{37B1E0B6-7392-05C2-0406-0A32B7E9C215}"/>
              </a:ext>
            </a:extLst>
          </p:cNvPr>
          <p:cNvSpPr txBox="1"/>
          <p:nvPr/>
        </p:nvSpPr>
        <p:spPr>
          <a:xfrm>
            <a:off x="2459881" y="940100"/>
            <a:ext cx="897918" cy="468946"/>
          </a:xfrm>
          <a:prstGeom prst="rect">
            <a:avLst/>
          </a:prstGeom>
          <a:solidFill>
            <a:schemeClr val="bg1"/>
          </a:solid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lIns="0" tIns="0" rIns="0" bIns="0" rtlCol="0" anchor="t">
            <a:no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500" b="1" dirty="0"/>
              <a:t>Q(m</a:t>
            </a:r>
            <a:r>
              <a:rPr lang="en-GB" sz="2500" b="1" baseline="30000" dirty="0"/>
              <a:t>3</a:t>
            </a:r>
            <a:r>
              <a:rPr lang="en-GB" sz="2500" b="1" dirty="0"/>
              <a:t>/d)</a:t>
            </a:r>
          </a:p>
        </p:txBody>
      </p:sp>
      <p:sp>
        <p:nvSpPr>
          <p:cNvPr id="78" name="Arrow: Bent 77">
            <a:extLst>
              <a:ext uri="{FF2B5EF4-FFF2-40B4-BE49-F238E27FC236}">
                <a16:creationId xmlns:a16="http://schemas.microsoft.com/office/drawing/2014/main" id="{84089FAF-2D3B-9194-C253-0FF249817101}"/>
              </a:ext>
            </a:extLst>
          </p:cNvPr>
          <p:cNvSpPr/>
          <p:nvPr/>
        </p:nvSpPr>
        <p:spPr>
          <a:xfrm>
            <a:off x="1603034" y="1317165"/>
            <a:ext cx="662863" cy="506992"/>
          </a:xfrm>
          <a:prstGeom prst="bentArrow">
            <a:avLst>
              <a:gd name="adj1" fmla="val 42177"/>
              <a:gd name="adj2" fmla="val 35306"/>
              <a:gd name="adj3" fmla="val 37023"/>
              <a:gd name="adj4" fmla="val 4203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>
              <a:solidFill>
                <a:schemeClr val="tx1"/>
              </a:solidFill>
            </a:endParaRPr>
          </a:p>
        </p:txBody>
      </p:sp>
      <p:sp>
        <p:nvSpPr>
          <p:cNvPr id="81" name="Cylinder 80">
            <a:extLst>
              <a:ext uri="{FF2B5EF4-FFF2-40B4-BE49-F238E27FC236}">
                <a16:creationId xmlns:a16="http://schemas.microsoft.com/office/drawing/2014/main" id="{AB0D2279-805F-4D7A-CF3E-C366849067A9}"/>
              </a:ext>
            </a:extLst>
          </p:cNvPr>
          <p:cNvSpPr/>
          <p:nvPr/>
        </p:nvSpPr>
        <p:spPr>
          <a:xfrm>
            <a:off x="1214403" y="2306437"/>
            <a:ext cx="1103976" cy="4184652"/>
          </a:xfrm>
          <a:prstGeom prst="can">
            <a:avLst>
              <a:gd name="adj" fmla="val 21845"/>
            </a:avLst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" name="TextBox 4">
            <a:extLst>
              <a:ext uri="{FF2B5EF4-FFF2-40B4-BE49-F238E27FC236}">
                <a16:creationId xmlns:a16="http://schemas.microsoft.com/office/drawing/2014/main" id="{624C06A0-9292-2783-9912-5B83C4F80759}"/>
              </a:ext>
            </a:extLst>
          </p:cNvPr>
          <p:cNvSpPr txBox="1"/>
          <p:nvPr/>
        </p:nvSpPr>
        <p:spPr>
          <a:xfrm>
            <a:off x="11883728" y="-1"/>
            <a:ext cx="308271" cy="278063"/>
          </a:xfrm>
          <a:prstGeom prst="rect">
            <a:avLst/>
          </a:prstGeom>
          <a:solidFill>
            <a:srgbClr val="00B0F0"/>
          </a:solid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lIns="0" tIns="0" rIns="0" bIns="0" rtlCol="0" anchor="ctr" anchorCtr="0">
            <a:no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400" b="1" dirty="0">
                <a:solidFill>
                  <a:schemeClr val="bg1"/>
                </a:solidFill>
                <a:latin typeface="Calibri BOLD" panose="020F0702030404030204" pitchFamily="34" charset="0"/>
                <a:cs typeface="Calibri BOLD" panose="020F0702030404030204" pitchFamily="34" charset="0"/>
              </a:rPr>
              <a:t>7</a:t>
            </a:r>
            <a:endParaRPr lang="en-GB" sz="2400" b="1" baseline="-25000" dirty="0">
              <a:solidFill>
                <a:schemeClr val="bg1"/>
              </a:solidFill>
              <a:latin typeface="Calibri BOLD" panose="020F0702030404030204" pitchFamily="34" charset="0"/>
              <a:cs typeface="Calibri BOLD" panose="020F07020304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F970A3-7C5A-F37A-01A7-A16904DBC87E}"/>
              </a:ext>
            </a:extLst>
          </p:cNvPr>
          <p:cNvSpPr txBox="1"/>
          <p:nvPr/>
        </p:nvSpPr>
        <p:spPr>
          <a:xfrm>
            <a:off x="5810794" y="6121178"/>
            <a:ext cx="615260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LID4096" dirty="0"/>
              <a:t>https://www.waterloohydrogeologic.com/help/aquifertest/index.html?at_chapter78.htm</a:t>
            </a:r>
          </a:p>
        </p:txBody>
      </p:sp>
    </p:spTree>
    <p:extLst>
      <p:ext uri="{BB962C8B-B14F-4D97-AF65-F5344CB8AC3E}">
        <p14:creationId xmlns:p14="http://schemas.microsoft.com/office/powerpoint/2010/main" val="23679919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824468-191F-1835-68A4-10A005CA1A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374D768-7495-2CEF-ABA5-4380486EAF17}"/>
              </a:ext>
            </a:extLst>
          </p:cNvPr>
          <p:cNvSpPr/>
          <p:nvPr/>
        </p:nvSpPr>
        <p:spPr>
          <a:xfrm>
            <a:off x="6447522" y="0"/>
            <a:ext cx="5744478" cy="6857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graphicFrame>
        <p:nvGraphicFramePr>
          <p:cNvPr id="79" name="Chart 78">
            <a:extLst>
              <a:ext uri="{FF2B5EF4-FFF2-40B4-BE49-F238E27FC236}">
                <a16:creationId xmlns:a16="http://schemas.microsoft.com/office/drawing/2014/main" id="{72C44AE0-FDFC-EEF6-CA57-6207E90A829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35928324"/>
              </p:ext>
            </p:extLst>
          </p:nvPr>
        </p:nvGraphicFramePr>
        <p:xfrm>
          <a:off x="6709933" y="276333"/>
          <a:ext cx="4764861" cy="287650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142" name="Group 141">
            <a:extLst>
              <a:ext uri="{FF2B5EF4-FFF2-40B4-BE49-F238E27FC236}">
                <a16:creationId xmlns:a16="http://schemas.microsoft.com/office/drawing/2014/main" id="{B877CC31-FDCC-D4ED-8CFA-957E3647EF47}"/>
              </a:ext>
            </a:extLst>
          </p:cNvPr>
          <p:cNvGrpSpPr>
            <a:grpSpLocks noChangeAspect="1"/>
          </p:cNvGrpSpPr>
          <p:nvPr/>
        </p:nvGrpSpPr>
        <p:grpSpPr>
          <a:xfrm>
            <a:off x="6674085" y="2686051"/>
            <a:ext cx="5665544" cy="3840704"/>
            <a:chOff x="6649411" y="1671488"/>
            <a:chExt cx="5070200" cy="3437117"/>
          </a:xfrm>
        </p:grpSpPr>
        <p:grpSp>
          <p:nvGrpSpPr>
            <p:cNvPr id="143" name="Group 142">
              <a:extLst>
                <a:ext uri="{FF2B5EF4-FFF2-40B4-BE49-F238E27FC236}">
                  <a16:creationId xmlns:a16="http://schemas.microsoft.com/office/drawing/2014/main" id="{41D1CBEF-46E3-0D0F-66DF-5C8B865E7607}"/>
                </a:ext>
              </a:extLst>
            </p:cNvPr>
            <p:cNvGrpSpPr/>
            <p:nvPr/>
          </p:nvGrpSpPr>
          <p:grpSpPr>
            <a:xfrm>
              <a:off x="6649411" y="1671488"/>
              <a:ext cx="5070200" cy="3437117"/>
              <a:chOff x="7164371" y="1099407"/>
              <a:chExt cx="4016162" cy="2722579"/>
            </a:xfrm>
          </p:grpSpPr>
          <p:sp>
            <p:nvSpPr>
              <p:cNvPr id="158" name="Rectangle 157">
                <a:extLst>
                  <a:ext uri="{FF2B5EF4-FFF2-40B4-BE49-F238E27FC236}">
                    <a16:creationId xmlns:a16="http://schemas.microsoft.com/office/drawing/2014/main" id="{8CD7FECF-ED04-A281-5E52-984DF071257F}"/>
                  </a:ext>
                </a:extLst>
              </p:cNvPr>
              <p:cNvSpPr/>
              <p:nvPr/>
            </p:nvSpPr>
            <p:spPr>
              <a:xfrm>
                <a:off x="7164371" y="1626065"/>
                <a:ext cx="3403102" cy="2195921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 dirty="0">
                  <a:solidFill>
                    <a:srgbClr val="FF0000"/>
                  </a:solidFill>
                </a:endParaRPr>
              </a:p>
            </p:txBody>
          </p:sp>
          <p:grpSp>
            <p:nvGrpSpPr>
              <p:cNvPr id="159" name="Group 158">
                <a:extLst>
                  <a:ext uri="{FF2B5EF4-FFF2-40B4-BE49-F238E27FC236}">
                    <a16:creationId xmlns:a16="http://schemas.microsoft.com/office/drawing/2014/main" id="{7A25D610-93D0-BEA5-CC3D-6E22E335B4E7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7529967" y="1099407"/>
                <a:ext cx="3650566" cy="2433603"/>
                <a:chOff x="7085733" y="1239855"/>
                <a:chExt cx="4270308" cy="2433603"/>
              </a:xfrm>
            </p:grpSpPr>
            <p:grpSp>
              <p:nvGrpSpPr>
                <p:cNvPr id="160" name="Group 159">
                  <a:extLst>
                    <a:ext uri="{FF2B5EF4-FFF2-40B4-BE49-F238E27FC236}">
                      <a16:creationId xmlns:a16="http://schemas.microsoft.com/office/drawing/2014/main" id="{32092C60-894D-E384-578E-C4A87399DE33}"/>
                    </a:ext>
                  </a:extLst>
                </p:cNvPr>
                <p:cNvGrpSpPr/>
                <p:nvPr/>
              </p:nvGrpSpPr>
              <p:grpSpPr>
                <a:xfrm>
                  <a:off x="7764557" y="1239855"/>
                  <a:ext cx="3591484" cy="2433603"/>
                  <a:chOff x="7136186" y="1608638"/>
                  <a:chExt cx="3591484" cy="2433603"/>
                </a:xfrm>
              </p:grpSpPr>
              <p:cxnSp>
                <p:nvCxnSpPr>
                  <p:cNvPr id="162" name="Straight Connector 161">
                    <a:extLst>
                      <a:ext uri="{FF2B5EF4-FFF2-40B4-BE49-F238E27FC236}">
                        <a16:creationId xmlns:a16="http://schemas.microsoft.com/office/drawing/2014/main" id="{7476A526-AFCA-B19E-DBFF-C65B1AB556F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7165452" y="2379471"/>
                    <a:ext cx="0" cy="1458743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headEnd type="none" w="med" len="med"/>
                    <a:tailEnd type="triangle" w="med" len="med"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163" name="Straight Connector 162">
                    <a:extLst>
                      <a:ext uri="{FF2B5EF4-FFF2-40B4-BE49-F238E27FC236}">
                        <a16:creationId xmlns:a16="http://schemas.microsoft.com/office/drawing/2014/main" id="{73E47581-437C-4C70-6492-4B07E6CBAE8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7165452" y="3828897"/>
                    <a:ext cx="2336796" cy="343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headEnd type="none" w="med" len="med"/>
                    <a:tailEnd type="triangle" w="med" len="med"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sp>
                <p:nvSpPr>
                  <p:cNvPr id="164" name="Arc 163">
                    <a:extLst>
                      <a:ext uri="{FF2B5EF4-FFF2-40B4-BE49-F238E27FC236}">
                        <a16:creationId xmlns:a16="http://schemas.microsoft.com/office/drawing/2014/main" id="{73645A18-E86D-E589-DFC7-FE2D7470EE47}"/>
                      </a:ext>
                    </a:extLst>
                  </p:cNvPr>
                  <p:cNvSpPr/>
                  <p:nvPr/>
                </p:nvSpPr>
                <p:spPr>
                  <a:xfrm rot="6336441" flipV="1">
                    <a:off x="7443975" y="1300849"/>
                    <a:ext cx="1979893" cy="2595472"/>
                  </a:xfrm>
                  <a:prstGeom prst="arc">
                    <a:avLst>
                      <a:gd name="adj1" fmla="val 17617948"/>
                      <a:gd name="adj2" fmla="val 1513096"/>
                    </a:avLst>
                  </a:prstGeom>
                  <a:noFill/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LID4096">
                      <a:solidFill>
                        <a:srgbClr val="FF0000"/>
                      </a:solidFill>
                    </a:endParaRPr>
                  </a:p>
                </p:txBody>
              </p:sp>
              <p:sp>
                <p:nvSpPr>
                  <p:cNvPr id="165" name="Arc 164">
                    <a:extLst>
                      <a:ext uri="{FF2B5EF4-FFF2-40B4-BE49-F238E27FC236}">
                        <a16:creationId xmlns:a16="http://schemas.microsoft.com/office/drawing/2014/main" id="{4FA2B2EB-EF4F-945E-5810-6A0EDEC29D74}"/>
                      </a:ext>
                    </a:extLst>
                  </p:cNvPr>
                  <p:cNvSpPr/>
                  <p:nvPr/>
                </p:nvSpPr>
                <p:spPr>
                  <a:xfrm rot="4237566" flipH="1">
                    <a:off x="9040402" y="2354974"/>
                    <a:ext cx="1229719" cy="2144816"/>
                  </a:xfrm>
                  <a:prstGeom prst="arc">
                    <a:avLst>
                      <a:gd name="adj1" fmla="val 21108544"/>
                      <a:gd name="adj2" fmla="val 4886253"/>
                    </a:avLst>
                  </a:prstGeom>
                  <a:noFill/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LID4096">
                      <a:solidFill>
                        <a:srgbClr val="FF0000"/>
                      </a:solidFill>
                    </a:endParaRPr>
                  </a:p>
                </p:txBody>
              </p:sp>
            </p:grpSp>
            <p:sp>
              <p:nvSpPr>
                <p:cNvPr id="161" name="TextBox 160">
                  <a:extLst>
                    <a:ext uri="{FF2B5EF4-FFF2-40B4-BE49-F238E27FC236}">
                      <a16:creationId xmlns:a16="http://schemas.microsoft.com/office/drawing/2014/main" id="{DA83E91E-8469-B873-37BA-8A0E3F3BD37E}"/>
                    </a:ext>
                  </a:extLst>
                </p:cNvPr>
                <p:cNvSpPr txBox="1"/>
                <p:nvPr/>
              </p:nvSpPr>
              <p:spPr>
                <a:xfrm>
                  <a:off x="7085733" y="2095851"/>
                  <a:ext cx="1067587" cy="36569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sz="2400" b="1" dirty="0">
                      <a:solidFill>
                        <a:srgbClr val="FF0000"/>
                      </a:solidFill>
                    </a:rPr>
                    <a:t>h</a:t>
                  </a:r>
                  <a:r>
                    <a:rPr lang="en-US" sz="2400" b="1" baseline="-25000" dirty="0">
                      <a:solidFill>
                        <a:srgbClr val="FF0000"/>
                      </a:solidFill>
                    </a:rPr>
                    <a:t>0, 3</a:t>
                  </a:r>
                  <a:endParaRPr lang="LID4096" sz="2400" baseline="-25000" dirty="0">
                    <a:solidFill>
                      <a:srgbClr val="FF0000"/>
                    </a:solidFill>
                  </a:endParaRPr>
                </a:p>
              </p:txBody>
            </p:sp>
          </p:grpSp>
        </p:grp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DBE3A432-F270-5BBB-CA10-9351A07F3DC1}"/>
                </a:ext>
              </a:extLst>
            </p:cNvPr>
            <p:cNvSpPr txBox="1"/>
            <p:nvPr/>
          </p:nvSpPr>
          <p:spPr>
            <a:xfrm>
              <a:off x="7694217" y="4491276"/>
              <a:ext cx="449412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b="1" dirty="0">
                  <a:solidFill>
                    <a:srgbClr val="0000FF"/>
                  </a:solidFill>
                </a:rPr>
                <a:t>t</a:t>
              </a:r>
              <a:r>
                <a:rPr lang="en-US" sz="2400" b="1" baseline="-25000" dirty="0">
                  <a:solidFill>
                    <a:srgbClr val="0000FF"/>
                  </a:solidFill>
                </a:rPr>
                <a:t>0       </a:t>
              </a:r>
              <a:endParaRPr lang="LID4096" sz="2400" baseline="-25000" dirty="0">
                <a:solidFill>
                  <a:srgbClr val="0000FF"/>
                </a:solidFill>
              </a:endParaRP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3222B6A3-3C92-7135-230D-0018A277711B}"/>
                </a:ext>
              </a:extLst>
            </p:cNvPr>
            <p:cNvSpPr txBox="1"/>
            <p:nvPr/>
          </p:nvSpPr>
          <p:spPr>
            <a:xfrm>
              <a:off x="8080268" y="4551130"/>
              <a:ext cx="449412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b="1" dirty="0">
                  <a:solidFill>
                    <a:srgbClr val="0000FF"/>
                  </a:solidFill>
                </a:rPr>
                <a:t>t</a:t>
              </a:r>
              <a:r>
                <a:rPr lang="en-US" sz="2400" b="1" baseline="-25000" dirty="0">
                  <a:solidFill>
                    <a:srgbClr val="0000FF"/>
                  </a:solidFill>
                </a:rPr>
                <a:t>1       </a:t>
              </a:r>
              <a:endParaRPr lang="LID4096" sz="2400" baseline="-25000" dirty="0">
                <a:solidFill>
                  <a:srgbClr val="0000FF"/>
                </a:solidFill>
              </a:endParaRPr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AE0C5195-F4D9-AD09-5DD9-A670471C1018}"/>
                </a:ext>
              </a:extLst>
            </p:cNvPr>
            <p:cNvSpPr txBox="1"/>
            <p:nvPr/>
          </p:nvSpPr>
          <p:spPr>
            <a:xfrm>
              <a:off x="9240779" y="4527055"/>
              <a:ext cx="449412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b="1" dirty="0">
                  <a:solidFill>
                    <a:srgbClr val="0000FF"/>
                  </a:solidFill>
                </a:rPr>
                <a:t>t</a:t>
              </a:r>
              <a:r>
                <a:rPr lang="en-US" sz="2400" b="1" baseline="-25000" dirty="0">
                  <a:solidFill>
                    <a:srgbClr val="0000FF"/>
                  </a:solidFill>
                </a:rPr>
                <a:t>2       </a:t>
              </a:r>
              <a:endParaRPr lang="LID4096" sz="2400" baseline="-25000" dirty="0">
                <a:solidFill>
                  <a:srgbClr val="0000FF"/>
                </a:solidFill>
              </a:endParaRPr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83E79C53-71E0-C9BA-0984-1A3F1D9E1B2E}"/>
                </a:ext>
              </a:extLst>
            </p:cNvPr>
            <p:cNvSpPr txBox="1"/>
            <p:nvPr/>
          </p:nvSpPr>
          <p:spPr>
            <a:xfrm>
              <a:off x="10156464" y="4510603"/>
              <a:ext cx="449412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b="1" dirty="0">
                  <a:solidFill>
                    <a:srgbClr val="0000FF"/>
                  </a:solidFill>
                </a:rPr>
                <a:t>t</a:t>
              </a:r>
              <a:r>
                <a:rPr lang="en-US" sz="2400" b="1" baseline="-25000" dirty="0">
                  <a:solidFill>
                    <a:srgbClr val="0000FF"/>
                  </a:solidFill>
                </a:rPr>
                <a:t> 3      </a:t>
              </a:r>
              <a:endParaRPr lang="LID4096" sz="2400" baseline="-25000" dirty="0">
                <a:solidFill>
                  <a:srgbClr val="0000FF"/>
                </a:solidFill>
              </a:endParaRPr>
            </a:p>
          </p:txBody>
        </p: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EABC046A-1378-E1B1-564C-2D57B3FAD25F}"/>
                </a:ext>
              </a:extLst>
            </p:cNvPr>
            <p:cNvSpPr txBox="1"/>
            <p:nvPr/>
          </p:nvSpPr>
          <p:spPr>
            <a:xfrm>
              <a:off x="7127330" y="3368691"/>
              <a:ext cx="1152174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b="1" dirty="0">
                  <a:solidFill>
                    <a:srgbClr val="FF0000"/>
                  </a:solidFill>
                </a:rPr>
                <a:t>h</a:t>
              </a:r>
              <a:r>
                <a:rPr lang="en-US" sz="2400" b="1" baseline="-25000" dirty="0">
                  <a:solidFill>
                    <a:srgbClr val="FF0000"/>
                  </a:solidFill>
                </a:rPr>
                <a:t>1</a:t>
              </a:r>
              <a:endParaRPr lang="LID4096" sz="2400" baseline="-25000" dirty="0">
                <a:solidFill>
                  <a:srgbClr val="FF0000"/>
                </a:solidFill>
              </a:endParaRPr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61739224-34A5-EEDA-8BF4-0A2247E0DE8D}"/>
                </a:ext>
              </a:extLst>
            </p:cNvPr>
            <p:cNvSpPr txBox="1"/>
            <p:nvPr/>
          </p:nvSpPr>
          <p:spPr>
            <a:xfrm>
              <a:off x="7143703" y="3985939"/>
              <a:ext cx="1152174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b="1" dirty="0">
                  <a:solidFill>
                    <a:srgbClr val="FF0000"/>
                  </a:solidFill>
                </a:rPr>
                <a:t>h</a:t>
              </a:r>
              <a:r>
                <a:rPr lang="en-US" sz="2400" b="1" baseline="-25000" dirty="0">
                  <a:solidFill>
                    <a:srgbClr val="FF0000"/>
                  </a:solidFill>
                </a:rPr>
                <a:t>2</a:t>
              </a:r>
              <a:endParaRPr lang="LID4096" sz="2400" baseline="-25000" dirty="0">
                <a:solidFill>
                  <a:srgbClr val="FF0000"/>
                </a:solidFill>
              </a:endParaRPr>
            </a:p>
          </p:txBody>
        </p: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70D14E23-EDE1-3E17-5267-4D155D34E78B}"/>
                </a:ext>
              </a:extLst>
            </p:cNvPr>
            <p:cNvCxnSpPr>
              <a:cxnSpLocks/>
            </p:cNvCxnSpPr>
            <p:nvPr/>
          </p:nvCxnSpPr>
          <p:spPr>
            <a:xfrm>
              <a:off x="7684938" y="3678999"/>
              <a:ext cx="62003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9FCFFDBD-F600-D476-B956-1A347546FCC1}"/>
                </a:ext>
              </a:extLst>
            </p:cNvPr>
            <p:cNvCxnSpPr>
              <a:cxnSpLocks/>
            </p:cNvCxnSpPr>
            <p:nvPr/>
          </p:nvCxnSpPr>
          <p:spPr>
            <a:xfrm>
              <a:off x="7703417" y="4181020"/>
              <a:ext cx="18288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A5E690BB-2D52-BE92-92DC-D7D78E7BEE4A}"/>
                </a:ext>
              </a:extLst>
            </p:cNvPr>
            <p:cNvCxnSpPr>
              <a:cxnSpLocks/>
            </p:cNvCxnSpPr>
            <p:nvPr/>
          </p:nvCxnSpPr>
          <p:spPr>
            <a:xfrm>
              <a:off x="7829761" y="3123598"/>
              <a:ext cx="256733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D3AB493E-7D74-41BA-8399-1A1EEE5C4EF3}"/>
                </a:ext>
              </a:extLst>
            </p:cNvPr>
            <p:cNvCxnSpPr>
              <a:cxnSpLocks/>
            </p:cNvCxnSpPr>
            <p:nvPr/>
          </p:nvCxnSpPr>
          <p:spPr>
            <a:xfrm>
              <a:off x="8155140" y="3495675"/>
              <a:ext cx="0" cy="10846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0F667136-E7DB-3B72-6236-A47DC4660C6E}"/>
                </a:ext>
              </a:extLst>
            </p:cNvPr>
            <p:cNvCxnSpPr>
              <a:cxnSpLocks/>
            </p:cNvCxnSpPr>
            <p:nvPr/>
          </p:nvCxnSpPr>
          <p:spPr>
            <a:xfrm>
              <a:off x="9440505" y="4057947"/>
              <a:ext cx="0" cy="54864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6F77EEB3-96AF-1FEC-2D64-FD3451E47BA2}"/>
                </a:ext>
              </a:extLst>
            </p:cNvPr>
            <p:cNvCxnSpPr>
              <a:cxnSpLocks/>
            </p:cNvCxnSpPr>
            <p:nvPr/>
          </p:nvCxnSpPr>
          <p:spPr>
            <a:xfrm>
              <a:off x="10373405" y="3046251"/>
              <a:ext cx="0" cy="155448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6" name="TextBox 4">
              <a:extLst>
                <a:ext uri="{FF2B5EF4-FFF2-40B4-BE49-F238E27FC236}">
                  <a16:creationId xmlns:a16="http://schemas.microsoft.com/office/drawing/2014/main" id="{E89212B9-AF5C-C98B-64D9-C98762E4EE8A}"/>
                </a:ext>
              </a:extLst>
            </p:cNvPr>
            <p:cNvSpPr txBox="1"/>
            <p:nvPr/>
          </p:nvSpPr>
          <p:spPr>
            <a:xfrm>
              <a:off x="8824915" y="3105072"/>
              <a:ext cx="897918" cy="468946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lIns="0" tIns="0" rIns="0" bIns="0" rtlCol="0" anchor="t">
              <a:noAutofit/>
            </a:bodyPr>
            <a:lstStyle>
              <a:lvl1pPr marL="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2500" b="1" dirty="0"/>
                <a:t>Q </a:t>
              </a:r>
              <a:r>
                <a:rPr lang="en-GB" sz="2500" b="1" baseline="-25000" dirty="0"/>
                <a:t>on</a:t>
              </a:r>
            </a:p>
          </p:txBody>
        </p:sp>
        <p:sp>
          <p:nvSpPr>
            <p:cNvPr id="157" name="TextBox 4">
              <a:extLst>
                <a:ext uri="{FF2B5EF4-FFF2-40B4-BE49-F238E27FC236}">
                  <a16:creationId xmlns:a16="http://schemas.microsoft.com/office/drawing/2014/main" id="{04B79BAF-D15E-D177-1909-27AFDF46B2CC}"/>
                </a:ext>
              </a:extLst>
            </p:cNvPr>
            <p:cNvSpPr txBox="1"/>
            <p:nvPr/>
          </p:nvSpPr>
          <p:spPr>
            <a:xfrm>
              <a:off x="9593044" y="3821915"/>
              <a:ext cx="897918" cy="468946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lIns="0" tIns="0" rIns="0" bIns="0" rtlCol="0" anchor="t">
              <a:noAutofit/>
            </a:bodyPr>
            <a:lstStyle>
              <a:lvl1pPr marL="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2500" b="1" dirty="0"/>
                <a:t>Q </a:t>
              </a:r>
              <a:r>
                <a:rPr lang="en-GB" sz="2500" b="1" baseline="-25000" dirty="0"/>
                <a:t>off</a:t>
              </a:r>
            </a:p>
          </p:txBody>
        </p:sp>
      </p:grpSp>
      <p:pic>
        <p:nvPicPr>
          <p:cNvPr id="166" name="Picture 165">
            <a:extLst>
              <a:ext uri="{FF2B5EF4-FFF2-40B4-BE49-F238E27FC236}">
                <a16:creationId xmlns:a16="http://schemas.microsoft.com/office/drawing/2014/main" id="{446DEA58-BB14-157C-2359-0DA59E0C5E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487" y="172868"/>
            <a:ext cx="5934543" cy="5587087"/>
          </a:xfrm>
          <a:prstGeom prst="rect">
            <a:avLst/>
          </a:prstGeom>
        </p:spPr>
      </p:pic>
      <p:sp>
        <p:nvSpPr>
          <p:cNvPr id="167" name="Rectangle 166">
            <a:extLst>
              <a:ext uri="{FF2B5EF4-FFF2-40B4-BE49-F238E27FC236}">
                <a16:creationId xmlns:a16="http://schemas.microsoft.com/office/drawing/2014/main" id="{0C44F753-1847-EE45-A68D-A6F207063277}"/>
              </a:ext>
            </a:extLst>
          </p:cNvPr>
          <p:cNvSpPr/>
          <p:nvPr/>
        </p:nvSpPr>
        <p:spPr>
          <a:xfrm>
            <a:off x="3891988" y="32659"/>
            <a:ext cx="2381950" cy="5903821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72" name="Rectangle 171">
            <a:extLst>
              <a:ext uri="{FF2B5EF4-FFF2-40B4-BE49-F238E27FC236}">
                <a16:creationId xmlns:a16="http://schemas.microsoft.com/office/drawing/2014/main" id="{A8B15DDD-EFFF-69A6-03D8-D2A5C1DDDB41}"/>
              </a:ext>
            </a:extLst>
          </p:cNvPr>
          <p:cNvSpPr/>
          <p:nvPr/>
        </p:nvSpPr>
        <p:spPr>
          <a:xfrm>
            <a:off x="8258244" y="4740073"/>
            <a:ext cx="715398" cy="5585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grpSp>
        <p:nvGrpSpPr>
          <p:cNvPr id="175" name="Group 174">
            <a:extLst>
              <a:ext uri="{FF2B5EF4-FFF2-40B4-BE49-F238E27FC236}">
                <a16:creationId xmlns:a16="http://schemas.microsoft.com/office/drawing/2014/main" id="{F98DC06D-6F3E-A39A-4D09-DC1F445E8CAF}"/>
              </a:ext>
            </a:extLst>
          </p:cNvPr>
          <p:cNvGrpSpPr>
            <a:grpSpLocks noChangeAspect="1"/>
          </p:cNvGrpSpPr>
          <p:nvPr/>
        </p:nvGrpSpPr>
        <p:grpSpPr>
          <a:xfrm>
            <a:off x="4277697" y="3303602"/>
            <a:ext cx="1728378" cy="2428440"/>
            <a:chOff x="4173713" y="1148307"/>
            <a:chExt cx="1103976" cy="4528158"/>
          </a:xfrm>
        </p:grpSpPr>
        <p:sp>
          <p:nvSpPr>
            <p:cNvPr id="173" name="Cylinder 172">
              <a:extLst>
                <a:ext uri="{FF2B5EF4-FFF2-40B4-BE49-F238E27FC236}">
                  <a16:creationId xmlns:a16="http://schemas.microsoft.com/office/drawing/2014/main" id="{3861188E-56D1-FD14-B50E-457EA760F8B1}"/>
                </a:ext>
              </a:extLst>
            </p:cNvPr>
            <p:cNvSpPr/>
            <p:nvPr/>
          </p:nvSpPr>
          <p:spPr>
            <a:xfrm>
              <a:off x="4386764" y="1148307"/>
              <a:ext cx="629181" cy="4312595"/>
            </a:xfrm>
            <a:prstGeom prst="can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174" name="Cylinder 173">
              <a:extLst>
                <a:ext uri="{FF2B5EF4-FFF2-40B4-BE49-F238E27FC236}">
                  <a16:creationId xmlns:a16="http://schemas.microsoft.com/office/drawing/2014/main" id="{0C97E180-867A-F3BB-B02E-1DC077920A74}"/>
                </a:ext>
              </a:extLst>
            </p:cNvPr>
            <p:cNvSpPr/>
            <p:nvPr/>
          </p:nvSpPr>
          <p:spPr>
            <a:xfrm>
              <a:off x="4173713" y="1491812"/>
              <a:ext cx="1103976" cy="4184653"/>
            </a:xfrm>
            <a:prstGeom prst="can">
              <a:avLst>
                <a:gd name="adj" fmla="val 21845"/>
              </a:avLst>
            </a:prstGeom>
            <a:solidFill>
              <a:srgbClr val="FF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</p:grp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232583DD-8D5F-BDC5-C179-BACE9BE53BBD}"/>
              </a:ext>
            </a:extLst>
          </p:cNvPr>
          <p:cNvGrpSpPr/>
          <p:nvPr/>
        </p:nvGrpSpPr>
        <p:grpSpPr>
          <a:xfrm>
            <a:off x="4716108" y="264256"/>
            <a:ext cx="1297878" cy="2888583"/>
            <a:chOff x="4716108" y="264256"/>
            <a:chExt cx="1297878" cy="2888583"/>
          </a:xfrm>
        </p:grpSpPr>
        <p:sp>
          <p:nvSpPr>
            <p:cNvPr id="176" name="Cylinder 175">
              <a:extLst>
                <a:ext uri="{FF2B5EF4-FFF2-40B4-BE49-F238E27FC236}">
                  <a16:creationId xmlns:a16="http://schemas.microsoft.com/office/drawing/2014/main" id="{08917691-AA8E-AED1-F1D6-F33BE7998D42}"/>
                </a:ext>
              </a:extLst>
            </p:cNvPr>
            <p:cNvSpPr/>
            <p:nvPr/>
          </p:nvSpPr>
          <p:spPr>
            <a:xfrm>
              <a:off x="4716108" y="840005"/>
              <a:ext cx="725593" cy="2312834"/>
            </a:xfrm>
            <a:prstGeom prst="can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7C14F37B-528D-EC25-B802-672B009BA15D}"/>
                </a:ext>
              </a:extLst>
            </p:cNvPr>
            <p:cNvSpPr/>
            <p:nvPr/>
          </p:nvSpPr>
          <p:spPr>
            <a:xfrm>
              <a:off x="5000837" y="264256"/>
              <a:ext cx="1013149" cy="659669"/>
            </a:xfrm>
            <a:custGeom>
              <a:avLst/>
              <a:gdLst>
                <a:gd name="connsiteX0" fmla="*/ 79699 w 1013149"/>
                <a:gd name="connsiteY0" fmla="*/ 659669 h 659669"/>
                <a:gd name="connsiteX1" fmla="*/ 51124 w 1013149"/>
                <a:gd name="connsiteY1" fmla="*/ 612044 h 659669"/>
                <a:gd name="connsiteX2" fmla="*/ 22549 w 1013149"/>
                <a:gd name="connsiteY2" fmla="*/ 583469 h 659669"/>
                <a:gd name="connsiteX3" fmla="*/ 13024 w 1013149"/>
                <a:gd name="connsiteY3" fmla="*/ 545369 h 659669"/>
                <a:gd name="connsiteX4" fmla="*/ 32074 w 1013149"/>
                <a:gd name="connsiteY4" fmla="*/ 497744 h 659669"/>
                <a:gd name="connsiteX5" fmla="*/ 155899 w 1013149"/>
                <a:gd name="connsiteY5" fmla="*/ 459644 h 659669"/>
                <a:gd name="connsiteX6" fmla="*/ 89224 w 1013149"/>
                <a:gd name="connsiteY6" fmla="*/ 412019 h 659669"/>
                <a:gd name="connsiteX7" fmla="*/ 3499 w 1013149"/>
                <a:gd name="connsiteY7" fmla="*/ 402494 h 659669"/>
                <a:gd name="connsiteX8" fmla="*/ 41599 w 1013149"/>
                <a:gd name="connsiteY8" fmla="*/ 316769 h 659669"/>
                <a:gd name="connsiteX9" fmla="*/ 193999 w 1013149"/>
                <a:gd name="connsiteY9" fmla="*/ 288194 h 659669"/>
                <a:gd name="connsiteX10" fmla="*/ 155899 w 1013149"/>
                <a:gd name="connsiteY10" fmla="*/ 221519 h 659669"/>
                <a:gd name="connsiteX11" fmla="*/ 127324 w 1013149"/>
                <a:gd name="connsiteY11" fmla="*/ 164369 h 659669"/>
                <a:gd name="connsiteX12" fmla="*/ 98749 w 1013149"/>
                <a:gd name="connsiteY12" fmla="*/ 126269 h 659669"/>
                <a:gd name="connsiteX13" fmla="*/ 270199 w 1013149"/>
                <a:gd name="connsiteY13" fmla="*/ 97694 h 659669"/>
                <a:gd name="connsiteX14" fmla="*/ 413074 w 1013149"/>
                <a:gd name="connsiteY14" fmla="*/ 88169 h 659669"/>
                <a:gd name="connsiteX15" fmla="*/ 517849 w 1013149"/>
                <a:gd name="connsiteY15" fmla="*/ 78644 h 659669"/>
                <a:gd name="connsiteX16" fmla="*/ 555949 w 1013149"/>
                <a:gd name="connsiteY16" fmla="*/ 40544 h 659669"/>
                <a:gd name="connsiteX17" fmla="*/ 574999 w 1013149"/>
                <a:gd name="connsiteY17" fmla="*/ 2444 h 659669"/>
                <a:gd name="connsiteX18" fmla="*/ 765499 w 1013149"/>
                <a:gd name="connsiteY18" fmla="*/ 11969 h 659669"/>
                <a:gd name="connsiteX19" fmla="*/ 794074 w 1013149"/>
                <a:gd name="connsiteY19" fmla="*/ 21494 h 659669"/>
                <a:gd name="connsiteX20" fmla="*/ 822649 w 1013149"/>
                <a:gd name="connsiteY20" fmla="*/ 2444 h 659669"/>
                <a:gd name="connsiteX21" fmla="*/ 1013149 w 1013149"/>
                <a:gd name="connsiteY21" fmla="*/ 2444 h 659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13149" h="659669">
                  <a:moveTo>
                    <a:pt x="79699" y="659669"/>
                  </a:moveTo>
                  <a:cubicBezTo>
                    <a:pt x="70174" y="643794"/>
                    <a:pt x="62232" y="626855"/>
                    <a:pt x="51124" y="612044"/>
                  </a:cubicBezTo>
                  <a:cubicBezTo>
                    <a:pt x="43042" y="601268"/>
                    <a:pt x="29232" y="595165"/>
                    <a:pt x="22549" y="583469"/>
                  </a:cubicBezTo>
                  <a:cubicBezTo>
                    <a:pt x="16054" y="572103"/>
                    <a:pt x="16199" y="558069"/>
                    <a:pt x="13024" y="545369"/>
                  </a:cubicBezTo>
                  <a:cubicBezTo>
                    <a:pt x="19374" y="529494"/>
                    <a:pt x="19207" y="509003"/>
                    <a:pt x="32074" y="497744"/>
                  </a:cubicBezTo>
                  <a:cubicBezTo>
                    <a:pt x="38464" y="492153"/>
                    <a:pt x="153586" y="460305"/>
                    <a:pt x="155899" y="459644"/>
                  </a:cubicBezTo>
                  <a:cubicBezTo>
                    <a:pt x="133674" y="443769"/>
                    <a:pt x="114797" y="421609"/>
                    <a:pt x="89224" y="412019"/>
                  </a:cubicBezTo>
                  <a:cubicBezTo>
                    <a:pt x="62304" y="401924"/>
                    <a:pt x="16357" y="428210"/>
                    <a:pt x="3499" y="402494"/>
                  </a:cubicBezTo>
                  <a:cubicBezTo>
                    <a:pt x="-10485" y="374525"/>
                    <a:pt x="20564" y="339907"/>
                    <a:pt x="41599" y="316769"/>
                  </a:cubicBezTo>
                  <a:cubicBezTo>
                    <a:pt x="61997" y="294331"/>
                    <a:pt x="185269" y="289067"/>
                    <a:pt x="193999" y="288194"/>
                  </a:cubicBezTo>
                  <a:cubicBezTo>
                    <a:pt x="181299" y="265969"/>
                    <a:pt x="168035" y="244057"/>
                    <a:pt x="155899" y="221519"/>
                  </a:cubicBezTo>
                  <a:cubicBezTo>
                    <a:pt x="145801" y="202766"/>
                    <a:pt x="138282" y="182632"/>
                    <a:pt x="127324" y="164369"/>
                  </a:cubicBezTo>
                  <a:cubicBezTo>
                    <a:pt x="119156" y="150756"/>
                    <a:pt x="108274" y="138969"/>
                    <a:pt x="98749" y="126269"/>
                  </a:cubicBezTo>
                  <a:cubicBezTo>
                    <a:pt x="168939" y="108721"/>
                    <a:pt x="163233" y="108759"/>
                    <a:pt x="270199" y="97694"/>
                  </a:cubicBezTo>
                  <a:cubicBezTo>
                    <a:pt x="317676" y="92783"/>
                    <a:pt x="365484" y="91830"/>
                    <a:pt x="413074" y="88169"/>
                  </a:cubicBezTo>
                  <a:cubicBezTo>
                    <a:pt x="448040" y="85479"/>
                    <a:pt x="482924" y="81819"/>
                    <a:pt x="517849" y="78644"/>
                  </a:cubicBezTo>
                  <a:cubicBezTo>
                    <a:pt x="610045" y="60205"/>
                    <a:pt x="549057" y="88785"/>
                    <a:pt x="555949" y="40544"/>
                  </a:cubicBezTo>
                  <a:cubicBezTo>
                    <a:pt x="557957" y="26488"/>
                    <a:pt x="568649" y="15144"/>
                    <a:pt x="574999" y="2444"/>
                  </a:cubicBezTo>
                  <a:cubicBezTo>
                    <a:pt x="638499" y="5619"/>
                    <a:pt x="702159" y="6461"/>
                    <a:pt x="765499" y="11969"/>
                  </a:cubicBezTo>
                  <a:cubicBezTo>
                    <a:pt x="775501" y="12839"/>
                    <a:pt x="784170" y="23145"/>
                    <a:pt x="794074" y="21494"/>
                  </a:cubicBezTo>
                  <a:cubicBezTo>
                    <a:pt x="805366" y="19612"/>
                    <a:pt x="811244" y="3436"/>
                    <a:pt x="822649" y="2444"/>
                  </a:cubicBezTo>
                  <a:cubicBezTo>
                    <a:pt x="885910" y="-3057"/>
                    <a:pt x="949649" y="2444"/>
                    <a:pt x="1013149" y="2444"/>
                  </a:cubicBezTo>
                </a:path>
              </a:pathLst>
            </a:custGeom>
            <a:no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</p:grpSp>
      <p:sp>
        <p:nvSpPr>
          <p:cNvPr id="179" name="TextBox 4">
            <a:extLst>
              <a:ext uri="{FF2B5EF4-FFF2-40B4-BE49-F238E27FC236}">
                <a16:creationId xmlns:a16="http://schemas.microsoft.com/office/drawing/2014/main" id="{17DB5A04-4A60-74CA-2945-8AA026BEB045}"/>
              </a:ext>
            </a:extLst>
          </p:cNvPr>
          <p:cNvSpPr txBox="1"/>
          <p:nvPr/>
        </p:nvSpPr>
        <p:spPr>
          <a:xfrm>
            <a:off x="3856289" y="6118340"/>
            <a:ext cx="2381950" cy="566792"/>
          </a:xfrm>
          <a:prstGeom prst="rect">
            <a:avLst/>
          </a:prstGeom>
          <a:solidFill>
            <a:schemeClr val="bg1"/>
          </a:solid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lIns="0" tIns="0" rIns="0" bIns="0" rtlCol="0" anchor="t">
            <a:no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3200" b="1" dirty="0"/>
              <a:t>Slug test</a:t>
            </a:r>
          </a:p>
        </p:txBody>
      </p:sp>
      <p:sp>
        <p:nvSpPr>
          <p:cNvPr id="180" name="TextBox 4">
            <a:extLst>
              <a:ext uri="{FF2B5EF4-FFF2-40B4-BE49-F238E27FC236}">
                <a16:creationId xmlns:a16="http://schemas.microsoft.com/office/drawing/2014/main" id="{18A28C7E-5F74-5EA8-0D4C-1A10CF46A54F}"/>
              </a:ext>
            </a:extLst>
          </p:cNvPr>
          <p:cNvSpPr txBox="1"/>
          <p:nvPr/>
        </p:nvSpPr>
        <p:spPr>
          <a:xfrm rot="16200000">
            <a:off x="4620319" y="2199564"/>
            <a:ext cx="966901" cy="566792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lIns="0" tIns="0" rIns="0" bIns="0" rtlCol="0" anchor="t">
            <a:no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3200" b="1" dirty="0"/>
              <a:t>Slug</a:t>
            </a:r>
          </a:p>
        </p:txBody>
      </p:sp>
      <p:sp>
        <p:nvSpPr>
          <p:cNvPr id="181" name="TextBox 4">
            <a:extLst>
              <a:ext uri="{FF2B5EF4-FFF2-40B4-BE49-F238E27FC236}">
                <a16:creationId xmlns:a16="http://schemas.microsoft.com/office/drawing/2014/main" id="{F4F337E2-F695-28B2-338E-99A2B187786A}"/>
              </a:ext>
            </a:extLst>
          </p:cNvPr>
          <p:cNvSpPr txBox="1"/>
          <p:nvPr/>
        </p:nvSpPr>
        <p:spPr>
          <a:xfrm>
            <a:off x="4693849" y="5028784"/>
            <a:ext cx="966901" cy="566792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lIns="0" tIns="0" rIns="0" bIns="0" rtlCol="0" anchor="t">
            <a:no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3200" b="1" dirty="0"/>
              <a:t>Poço</a:t>
            </a:r>
          </a:p>
        </p:txBody>
      </p:sp>
    </p:spTree>
    <p:extLst>
      <p:ext uri="{BB962C8B-B14F-4D97-AF65-F5344CB8AC3E}">
        <p14:creationId xmlns:p14="http://schemas.microsoft.com/office/powerpoint/2010/main" val="15541355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3825D3-4309-2125-7A17-A17B03139F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id="{A53BF9A7-332D-421B-54FC-77CD2FB8440A}"/>
              </a:ext>
            </a:extLst>
          </p:cNvPr>
          <p:cNvSpPr/>
          <p:nvPr/>
        </p:nvSpPr>
        <p:spPr>
          <a:xfrm>
            <a:off x="0" y="0"/>
            <a:ext cx="5276850" cy="6857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68" name="Rectangle 167">
            <a:extLst>
              <a:ext uri="{FF2B5EF4-FFF2-40B4-BE49-F238E27FC236}">
                <a16:creationId xmlns:a16="http://schemas.microsoft.com/office/drawing/2014/main" id="{1A93E395-D546-3439-59DD-A4660D76AF91}"/>
              </a:ext>
            </a:extLst>
          </p:cNvPr>
          <p:cNvSpPr/>
          <p:nvPr/>
        </p:nvSpPr>
        <p:spPr>
          <a:xfrm>
            <a:off x="5695950" y="2477006"/>
            <a:ext cx="5778845" cy="404785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12">
                <a:extLst>
                  <a:ext uri="{FF2B5EF4-FFF2-40B4-BE49-F238E27FC236}">
                    <a16:creationId xmlns:a16="http://schemas.microsoft.com/office/drawing/2014/main" id="{0B8DB24E-489B-4E07-ACF1-58910115FBF8}"/>
                  </a:ext>
                </a:extLst>
              </p:cNvPr>
              <p:cNvSpPr txBox="1"/>
              <p:nvPr/>
            </p:nvSpPr>
            <p:spPr>
              <a:xfrm>
                <a:off x="6096000" y="593015"/>
                <a:ext cx="2489371" cy="121122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b="1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𝐤</m:t>
                      </m:r>
                      <m:r>
                        <a:rPr lang="pt-BR" sz="2800" b="1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8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pt-BR" sz="28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2800" b="1" i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𝐫</m:t>
                              </m:r>
                            </m:e>
                            <m:sup>
                              <m:r>
                                <a:rPr lang="pt-BR" sz="2800" b="1" i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pt-BR" sz="2800" b="1" i="0">
                              <a:latin typeface="Cambria Math" panose="02040503050406030204" pitchFamily="18" charset="0"/>
                            </a:rPr>
                            <m:t>𝐋𝐧</m:t>
                          </m:r>
                          <m:f>
                            <m:fPr>
                              <m:ctrlPr>
                                <a:rPr lang="pt-BR" sz="28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sz="2800" b="1" i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𝐋</m:t>
                              </m:r>
                            </m:num>
                            <m:den>
                              <m:r>
                                <a:rPr lang="pt-BR" sz="2800" b="1" i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𝐑</m:t>
                              </m:r>
                            </m:den>
                          </m:f>
                        </m:num>
                        <m:den>
                          <m:r>
                            <a:rPr lang="pt-BR" sz="2800" b="1" i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pt-BR" sz="2800" b="1" i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𝐋</m:t>
                          </m:r>
                          <m:sSub>
                            <m:sSubPr>
                              <m:ctrlPr>
                                <a:rPr lang="pt-BR" sz="2800" b="1" i="1" kern="12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800" b="1" i="0" kern="12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sz="2800" b="1" i="0" kern="12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𝐭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pt-BR" sz="2800" b="1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800" b="1" i="0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e>
                                <m:sub>
                                  <m:r>
                                    <a:rPr lang="pt-BR" sz="2800" b="1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𝟑𝟕</m:t>
                                  </m:r>
                                </m:sub>
                              </m:sSub>
                              <m:r>
                                <a:rPr lang="pt-BR" sz="2800" b="1" i="1" kern="12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%</m:t>
                              </m:r>
                            </m:sub>
                          </m:sSub>
                          <m:r>
                            <a:rPr lang="pt-BR" sz="2800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LID4096" sz="2800" b="1" i="0" dirty="0"/>
              </a:p>
            </p:txBody>
          </p:sp>
        </mc:Choice>
        <mc:Fallback xmlns="">
          <p:sp>
            <p:nvSpPr>
              <p:cNvPr id="42" name="TextBox 12">
                <a:extLst>
                  <a:ext uri="{FF2B5EF4-FFF2-40B4-BE49-F238E27FC236}">
                    <a16:creationId xmlns:a16="http://schemas.microsoft.com/office/drawing/2014/main" id="{0B8DB24E-489B-4E07-ACF1-58910115FB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593015"/>
                <a:ext cx="2489371" cy="121122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12">
                <a:extLst>
                  <a:ext uri="{FF2B5EF4-FFF2-40B4-BE49-F238E27FC236}">
                    <a16:creationId xmlns:a16="http://schemas.microsoft.com/office/drawing/2014/main" id="{F0386DA8-16B1-4351-BE6E-BC653C41396F}"/>
                  </a:ext>
                </a:extLst>
              </p:cNvPr>
              <p:cNvSpPr txBox="1"/>
              <p:nvPr/>
            </p:nvSpPr>
            <p:spPr>
              <a:xfrm>
                <a:off x="9165247" y="1172116"/>
                <a:ext cx="1844059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/>
                <a:r>
                  <a:rPr lang="pt-BR" sz="28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Q</a:t>
                </a:r>
                <a14:m>
                  <m:oMath xmlns:m="http://schemas.openxmlformats.org/officeDocument/2006/math">
                    <m:r>
                      <a:rPr lang="pt-BR" sz="2800" b="1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pt-BR" sz="2800" b="1" i="0" kern="12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𝟒</m:t>
                    </m:r>
                    <m:r>
                      <a:rPr lang="pt-BR" sz="2800" b="1" i="1" kern="12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𝛑</m:t>
                    </m:r>
                    <m:r>
                      <a:rPr lang="pt-BR" sz="2800" b="1" i="0" kern="1200" smtClean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</a:rPr>
                      <m:t>𝐋</m:t>
                    </m:r>
                    <m:r>
                      <a:rPr lang="pt-BR" sz="2800" b="1" i="0" kern="1200" smtClean="0">
                        <a:solidFill>
                          <a:srgbClr val="00B050"/>
                        </a:solidFill>
                        <a:effectLst/>
                        <a:latin typeface="Cambria Math" panose="02040503050406030204" pitchFamily="18" charset="0"/>
                      </a:rPr>
                      <m:t>𝐒</m:t>
                    </m:r>
                    <m:r>
                      <a:rPr lang="pt-BR" sz="2800" b="1" i="0" kern="1200" smtClean="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</a:rPr>
                      <m:t>/</m:t>
                    </m:r>
                    <m:r>
                      <a:rPr lang="pt-BR" sz="2800" b="1" i="0" kern="1200" smtClean="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</a:rPr>
                      <m:t>𝐤</m:t>
                    </m:r>
                  </m:oMath>
                </a14:m>
                <a:endParaRPr lang="LID4096" sz="2800" b="1" i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4" name="TextBox 12">
                <a:extLst>
                  <a:ext uri="{FF2B5EF4-FFF2-40B4-BE49-F238E27FC236}">
                    <a16:creationId xmlns:a16="http://schemas.microsoft.com/office/drawing/2014/main" id="{F0386DA8-16B1-4351-BE6E-BC653C4139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5247" y="1172116"/>
                <a:ext cx="1844059" cy="430887"/>
              </a:xfrm>
              <a:prstGeom prst="rect">
                <a:avLst/>
              </a:prstGeom>
              <a:blipFill>
                <a:blip r:embed="rId3"/>
                <a:stretch>
                  <a:fillRect l="-10561" t="-25352" b="-49296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7" name="Picture 46">
            <a:extLst>
              <a:ext uri="{FF2B5EF4-FFF2-40B4-BE49-F238E27FC236}">
                <a16:creationId xmlns:a16="http://schemas.microsoft.com/office/drawing/2014/main" id="{35A06C8F-E931-CBB3-F791-330C5CB04E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186" y="186123"/>
            <a:ext cx="2888968" cy="2932741"/>
          </a:xfrm>
          <a:prstGeom prst="rect">
            <a:avLst/>
          </a:prstGeom>
        </p:spPr>
      </p:pic>
      <p:grpSp>
        <p:nvGrpSpPr>
          <p:cNvPr id="48" name="Group 47">
            <a:extLst>
              <a:ext uri="{FF2B5EF4-FFF2-40B4-BE49-F238E27FC236}">
                <a16:creationId xmlns:a16="http://schemas.microsoft.com/office/drawing/2014/main" id="{84D4CF29-5E25-03C1-A1EB-2CCCD5B8ED8D}"/>
              </a:ext>
            </a:extLst>
          </p:cNvPr>
          <p:cNvGrpSpPr>
            <a:grpSpLocks noChangeAspect="1"/>
          </p:cNvGrpSpPr>
          <p:nvPr/>
        </p:nvGrpSpPr>
        <p:grpSpPr>
          <a:xfrm>
            <a:off x="2847462" y="3345092"/>
            <a:ext cx="2372387" cy="3179767"/>
            <a:chOff x="0" y="0"/>
            <a:chExt cx="4199282" cy="3839341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358CB437-322F-3095-E515-FEA119B778E1}"/>
                </a:ext>
              </a:extLst>
            </p:cNvPr>
            <p:cNvGrpSpPr/>
            <p:nvPr/>
          </p:nvGrpSpPr>
          <p:grpSpPr>
            <a:xfrm>
              <a:off x="0" y="0"/>
              <a:ext cx="4199282" cy="3839341"/>
              <a:chOff x="0" y="0"/>
              <a:chExt cx="4199282" cy="3839341"/>
            </a:xfrm>
          </p:grpSpPr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C7AF2A0E-2DA0-F419-F9E1-45DDAC16F6A4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708681" y="0"/>
                <a:ext cx="2758189" cy="3839341"/>
                <a:chOff x="708681" y="0"/>
                <a:chExt cx="2112830" cy="3855678"/>
              </a:xfrm>
            </p:grpSpPr>
            <p:grpSp>
              <p:nvGrpSpPr>
                <p:cNvPr id="54" name="Group 53">
                  <a:extLst>
                    <a:ext uri="{FF2B5EF4-FFF2-40B4-BE49-F238E27FC236}">
                      <a16:creationId xmlns:a16="http://schemas.microsoft.com/office/drawing/2014/main" id="{20BAB318-578D-398B-5647-1678C78E1811}"/>
                    </a:ext>
                  </a:extLst>
                </p:cNvPr>
                <p:cNvGrpSpPr/>
                <p:nvPr/>
              </p:nvGrpSpPr>
              <p:grpSpPr>
                <a:xfrm>
                  <a:off x="708681" y="0"/>
                  <a:ext cx="2112830" cy="3855678"/>
                  <a:chOff x="708681" y="0"/>
                  <a:chExt cx="2139157" cy="3855678"/>
                </a:xfrm>
              </p:grpSpPr>
              <p:grpSp>
                <p:nvGrpSpPr>
                  <p:cNvPr id="57" name="Group 56">
                    <a:extLst>
                      <a:ext uri="{FF2B5EF4-FFF2-40B4-BE49-F238E27FC236}">
                        <a16:creationId xmlns:a16="http://schemas.microsoft.com/office/drawing/2014/main" id="{11DFF7E7-E57B-8087-3839-D772406E1A99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708681" y="567481"/>
                    <a:ext cx="2139157" cy="3288197"/>
                    <a:chOff x="708681" y="567481"/>
                    <a:chExt cx="2142275" cy="3288197"/>
                  </a:xfrm>
                </p:grpSpPr>
                <p:grpSp>
                  <p:nvGrpSpPr>
                    <p:cNvPr id="59" name="Group 58">
                      <a:extLst>
                        <a:ext uri="{FF2B5EF4-FFF2-40B4-BE49-F238E27FC236}">
                          <a16:creationId xmlns:a16="http://schemas.microsoft.com/office/drawing/2014/main" id="{8E6657ED-6B15-4E56-07AA-760EE32CE07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08681" y="567481"/>
                      <a:ext cx="2142275" cy="3288197"/>
                      <a:chOff x="708681" y="567481"/>
                      <a:chExt cx="2468259" cy="4186375"/>
                    </a:xfrm>
                  </p:grpSpPr>
                  <p:sp>
                    <p:nvSpPr>
                      <p:cNvPr id="73" name="Rectangle 72">
                        <a:extLst>
                          <a:ext uri="{FF2B5EF4-FFF2-40B4-BE49-F238E27FC236}">
                            <a16:creationId xmlns:a16="http://schemas.microsoft.com/office/drawing/2014/main" id="{86DB954F-C886-5937-8BF3-94845361AA12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708681" y="567481"/>
                        <a:ext cx="2404718" cy="4186375"/>
                      </a:xfrm>
                      <a:prstGeom prst="rect">
                        <a:avLst/>
                      </a:prstGeom>
                      <a:solidFill>
                        <a:schemeClr val="bg1">
                          <a:lumMod val="85000"/>
                        </a:schemeClr>
                      </a:solidFill>
                      <a:ln w="952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wrap="square" lIns="18288" tIns="0" rIns="0" bIns="0" rtlCol="0" anchor="ctr" upright="1"/>
                      <a:lstStyle>
                        <a:lvl1pPr marL="0" indent="0">
                          <a:defRPr sz="1100"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200" indent="0">
                          <a:defRPr sz="1100"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400" indent="0">
                          <a:defRPr sz="1100"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600" indent="0">
                          <a:defRPr sz="1100"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800" indent="0">
                          <a:defRPr sz="1100"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6000" indent="0">
                          <a:defRPr sz="1100"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200" indent="0">
                          <a:defRPr sz="1100"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400" indent="0">
                          <a:defRPr sz="1100"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600" indent="0">
                          <a:defRPr sz="1100"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l"/>
                        <a:endParaRPr lang="LID4096" sz="1100"/>
                      </a:p>
                    </p:txBody>
                  </p:sp>
                  <p:grpSp>
                    <p:nvGrpSpPr>
                      <p:cNvPr id="74" name="Group 73">
                        <a:extLst>
                          <a:ext uri="{FF2B5EF4-FFF2-40B4-BE49-F238E27FC236}">
                            <a16:creationId xmlns:a16="http://schemas.microsoft.com/office/drawing/2014/main" id="{853D7EFE-537E-01F4-4CA8-25347CE61031}"/>
                          </a:ext>
                        </a:extLst>
                      </p:cNvPr>
                      <p:cNvGrpSpPr>
                        <a:grpSpLocks noChangeAspect="1"/>
                      </p:cNvGrpSpPr>
                      <p:nvPr/>
                    </p:nvGrpSpPr>
                    <p:grpSpPr>
                      <a:xfrm>
                        <a:off x="1114570" y="733711"/>
                        <a:ext cx="2062370" cy="3573574"/>
                        <a:chOff x="1114570" y="733711"/>
                        <a:chExt cx="2062370" cy="3573574"/>
                      </a:xfrm>
                    </p:grpSpPr>
                    <p:sp>
                      <p:nvSpPr>
                        <p:cNvPr id="75" name="Freeform: Shape 74">
                          <a:extLst>
                            <a:ext uri="{FF2B5EF4-FFF2-40B4-BE49-F238E27FC236}">
                              <a16:creationId xmlns:a16="http://schemas.microsoft.com/office/drawing/2014/main" id="{50FDDD1E-C066-49A4-8FC4-DD333D8090C1}"/>
                            </a:ext>
                          </a:extLst>
                        </p:cNvPr>
                        <p:cNvSpPr/>
                        <p:nvPr/>
                      </p:nvSpPr>
                      <p:spPr bwMode="auto">
                        <a:xfrm rot="10800000">
                          <a:off x="2555002" y="2064021"/>
                          <a:ext cx="91446" cy="2205161"/>
                        </a:xfrm>
                        <a:custGeom>
                          <a:avLst/>
                          <a:gdLst>
                            <a:gd name="connsiteX0" fmla="*/ 50362 w 109258"/>
                            <a:gd name="connsiteY0" fmla="*/ 0 h 2998305"/>
                            <a:gd name="connsiteX1" fmla="*/ 17232 w 109258"/>
                            <a:gd name="connsiteY1" fmla="*/ 41413 h 2998305"/>
                            <a:gd name="connsiteX2" fmla="*/ 25514 w 109258"/>
                            <a:gd name="connsiteY2" fmla="*/ 372718 h 2998305"/>
                            <a:gd name="connsiteX3" fmla="*/ 33797 w 109258"/>
                            <a:gd name="connsiteY3" fmla="*/ 762000 h 2998305"/>
                            <a:gd name="connsiteX4" fmla="*/ 50362 w 109258"/>
                            <a:gd name="connsiteY4" fmla="*/ 811696 h 2998305"/>
                            <a:gd name="connsiteX5" fmla="*/ 100058 w 109258"/>
                            <a:gd name="connsiteY5" fmla="*/ 969066 h 2998305"/>
                            <a:gd name="connsiteX6" fmla="*/ 91775 w 109258"/>
                            <a:gd name="connsiteY6" fmla="*/ 1126435 h 2998305"/>
                            <a:gd name="connsiteX7" fmla="*/ 58645 w 109258"/>
                            <a:gd name="connsiteY7" fmla="*/ 1267239 h 2998305"/>
                            <a:gd name="connsiteX8" fmla="*/ 83493 w 109258"/>
                            <a:gd name="connsiteY8" fmla="*/ 1722783 h 2998305"/>
                            <a:gd name="connsiteX9" fmla="*/ 91775 w 109258"/>
                            <a:gd name="connsiteY9" fmla="*/ 1813892 h 2998305"/>
                            <a:gd name="connsiteX10" fmla="*/ 100058 w 109258"/>
                            <a:gd name="connsiteY10" fmla="*/ 2898913 h 2998305"/>
                            <a:gd name="connsiteX11" fmla="*/ 108341 w 109258"/>
                            <a:gd name="connsiteY11" fmla="*/ 2923761 h 2998305"/>
                            <a:gd name="connsiteX12" fmla="*/ 108341 w 109258"/>
                            <a:gd name="connsiteY12" fmla="*/ 2998305 h 2998305"/>
                            <a:gd name="connsiteX0" fmla="*/ 50362 w 110332"/>
                            <a:gd name="connsiteY0" fmla="*/ 0 h 2924248"/>
                            <a:gd name="connsiteX1" fmla="*/ 17232 w 110332"/>
                            <a:gd name="connsiteY1" fmla="*/ 41413 h 2924248"/>
                            <a:gd name="connsiteX2" fmla="*/ 25514 w 110332"/>
                            <a:gd name="connsiteY2" fmla="*/ 372718 h 2924248"/>
                            <a:gd name="connsiteX3" fmla="*/ 33797 w 110332"/>
                            <a:gd name="connsiteY3" fmla="*/ 762000 h 2924248"/>
                            <a:gd name="connsiteX4" fmla="*/ 50362 w 110332"/>
                            <a:gd name="connsiteY4" fmla="*/ 811696 h 2924248"/>
                            <a:gd name="connsiteX5" fmla="*/ 100058 w 110332"/>
                            <a:gd name="connsiteY5" fmla="*/ 969066 h 2924248"/>
                            <a:gd name="connsiteX6" fmla="*/ 91775 w 110332"/>
                            <a:gd name="connsiteY6" fmla="*/ 1126435 h 2924248"/>
                            <a:gd name="connsiteX7" fmla="*/ 58645 w 110332"/>
                            <a:gd name="connsiteY7" fmla="*/ 1267239 h 2924248"/>
                            <a:gd name="connsiteX8" fmla="*/ 83493 w 110332"/>
                            <a:gd name="connsiteY8" fmla="*/ 1722783 h 2924248"/>
                            <a:gd name="connsiteX9" fmla="*/ 91775 w 110332"/>
                            <a:gd name="connsiteY9" fmla="*/ 1813892 h 2924248"/>
                            <a:gd name="connsiteX10" fmla="*/ 100058 w 110332"/>
                            <a:gd name="connsiteY10" fmla="*/ 2898913 h 2924248"/>
                            <a:gd name="connsiteX11" fmla="*/ 108341 w 110332"/>
                            <a:gd name="connsiteY11" fmla="*/ 2923761 h 2924248"/>
                            <a:gd name="connsiteX12" fmla="*/ 55726 w 110332"/>
                            <a:gd name="connsiteY12" fmla="*/ 2875809 h 2924248"/>
                            <a:gd name="connsiteX0" fmla="*/ 50362 w 114530"/>
                            <a:gd name="connsiteY0" fmla="*/ 0 h 2954839"/>
                            <a:gd name="connsiteX1" fmla="*/ 17232 w 114530"/>
                            <a:gd name="connsiteY1" fmla="*/ 41413 h 2954839"/>
                            <a:gd name="connsiteX2" fmla="*/ 25514 w 114530"/>
                            <a:gd name="connsiteY2" fmla="*/ 372718 h 2954839"/>
                            <a:gd name="connsiteX3" fmla="*/ 33797 w 114530"/>
                            <a:gd name="connsiteY3" fmla="*/ 762000 h 2954839"/>
                            <a:gd name="connsiteX4" fmla="*/ 50362 w 114530"/>
                            <a:gd name="connsiteY4" fmla="*/ 811696 h 2954839"/>
                            <a:gd name="connsiteX5" fmla="*/ 100058 w 114530"/>
                            <a:gd name="connsiteY5" fmla="*/ 969066 h 2954839"/>
                            <a:gd name="connsiteX6" fmla="*/ 91775 w 114530"/>
                            <a:gd name="connsiteY6" fmla="*/ 1126435 h 2954839"/>
                            <a:gd name="connsiteX7" fmla="*/ 58645 w 114530"/>
                            <a:gd name="connsiteY7" fmla="*/ 1267239 h 2954839"/>
                            <a:gd name="connsiteX8" fmla="*/ 83493 w 114530"/>
                            <a:gd name="connsiteY8" fmla="*/ 1722783 h 2954839"/>
                            <a:gd name="connsiteX9" fmla="*/ 91775 w 114530"/>
                            <a:gd name="connsiteY9" fmla="*/ 1813892 h 2954839"/>
                            <a:gd name="connsiteX10" fmla="*/ 100058 w 114530"/>
                            <a:gd name="connsiteY10" fmla="*/ 2898913 h 2954839"/>
                            <a:gd name="connsiteX11" fmla="*/ 108341 w 114530"/>
                            <a:gd name="connsiteY11" fmla="*/ 2923761 h 2954839"/>
                            <a:gd name="connsiteX12" fmla="*/ 114530 w 114530"/>
                            <a:gd name="connsiteY12" fmla="*/ 2954839 h 2954839"/>
                            <a:gd name="connsiteX0" fmla="*/ 61442 w 125610"/>
                            <a:gd name="connsiteY0" fmla="*/ 0 h 2954839"/>
                            <a:gd name="connsiteX1" fmla="*/ 28312 w 125610"/>
                            <a:gd name="connsiteY1" fmla="*/ 41413 h 2954839"/>
                            <a:gd name="connsiteX2" fmla="*/ 36594 w 125610"/>
                            <a:gd name="connsiteY2" fmla="*/ 372718 h 2954839"/>
                            <a:gd name="connsiteX3" fmla="*/ 44877 w 125610"/>
                            <a:gd name="connsiteY3" fmla="*/ 762000 h 2954839"/>
                            <a:gd name="connsiteX4" fmla="*/ 61442 w 125610"/>
                            <a:gd name="connsiteY4" fmla="*/ 811696 h 2954839"/>
                            <a:gd name="connsiteX5" fmla="*/ 111138 w 125610"/>
                            <a:gd name="connsiteY5" fmla="*/ 969066 h 2954839"/>
                            <a:gd name="connsiteX6" fmla="*/ 102855 w 125610"/>
                            <a:gd name="connsiteY6" fmla="*/ 1126435 h 2954839"/>
                            <a:gd name="connsiteX7" fmla="*/ 69725 w 125610"/>
                            <a:gd name="connsiteY7" fmla="*/ 1267239 h 2954839"/>
                            <a:gd name="connsiteX8" fmla="*/ 94573 w 125610"/>
                            <a:gd name="connsiteY8" fmla="*/ 1722783 h 2954839"/>
                            <a:gd name="connsiteX9" fmla="*/ 102855 w 125610"/>
                            <a:gd name="connsiteY9" fmla="*/ 1813892 h 2954839"/>
                            <a:gd name="connsiteX10" fmla="*/ 111138 w 125610"/>
                            <a:gd name="connsiteY10" fmla="*/ 2898913 h 2954839"/>
                            <a:gd name="connsiteX11" fmla="*/ 37 w 125610"/>
                            <a:gd name="connsiteY11" fmla="*/ 2942450 h 2954839"/>
                            <a:gd name="connsiteX12" fmla="*/ 125610 w 125610"/>
                            <a:gd name="connsiteY12" fmla="*/ 2954839 h 2954839"/>
                            <a:gd name="connsiteX0" fmla="*/ 61406 w 111102"/>
                            <a:gd name="connsiteY0" fmla="*/ 0 h 2986878"/>
                            <a:gd name="connsiteX1" fmla="*/ 28276 w 111102"/>
                            <a:gd name="connsiteY1" fmla="*/ 41413 h 2986878"/>
                            <a:gd name="connsiteX2" fmla="*/ 36558 w 111102"/>
                            <a:gd name="connsiteY2" fmla="*/ 372718 h 2986878"/>
                            <a:gd name="connsiteX3" fmla="*/ 44841 w 111102"/>
                            <a:gd name="connsiteY3" fmla="*/ 762000 h 2986878"/>
                            <a:gd name="connsiteX4" fmla="*/ 61406 w 111102"/>
                            <a:gd name="connsiteY4" fmla="*/ 811696 h 2986878"/>
                            <a:gd name="connsiteX5" fmla="*/ 111102 w 111102"/>
                            <a:gd name="connsiteY5" fmla="*/ 969066 h 2986878"/>
                            <a:gd name="connsiteX6" fmla="*/ 102819 w 111102"/>
                            <a:gd name="connsiteY6" fmla="*/ 1126435 h 2986878"/>
                            <a:gd name="connsiteX7" fmla="*/ 69689 w 111102"/>
                            <a:gd name="connsiteY7" fmla="*/ 1267239 h 2986878"/>
                            <a:gd name="connsiteX8" fmla="*/ 94537 w 111102"/>
                            <a:gd name="connsiteY8" fmla="*/ 1722783 h 2986878"/>
                            <a:gd name="connsiteX9" fmla="*/ 102819 w 111102"/>
                            <a:gd name="connsiteY9" fmla="*/ 1813892 h 2986878"/>
                            <a:gd name="connsiteX10" fmla="*/ 111102 w 111102"/>
                            <a:gd name="connsiteY10" fmla="*/ 2898913 h 2986878"/>
                            <a:gd name="connsiteX11" fmla="*/ 1 w 111102"/>
                            <a:gd name="connsiteY11" fmla="*/ 2942450 h 2986878"/>
                            <a:gd name="connsiteX12" fmla="*/ 110913 w 111102"/>
                            <a:gd name="connsiteY12" fmla="*/ 2986878 h 2986878"/>
                            <a:gd name="connsiteX0" fmla="*/ 50363 w 100103"/>
                            <a:gd name="connsiteY0" fmla="*/ 0 h 2986878"/>
                            <a:gd name="connsiteX1" fmla="*/ 17233 w 100103"/>
                            <a:gd name="connsiteY1" fmla="*/ 41413 h 2986878"/>
                            <a:gd name="connsiteX2" fmla="*/ 25515 w 100103"/>
                            <a:gd name="connsiteY2" fmla="*/ 372718 h 2986878"/>
                            <a:gd name="connsiteX3" fmla="*/ 33798 w 100103"/>
                            <a:gd name="connsiteY3" fmla="*/ 762000 h 2986878"/>
                            <a:gd name="connsiteX4" fmla="*/ 50363 w 100103"/>
                            <a:gd name="connsiteY4" fmla="*/ 811696 h 2986878"/>
                            <a:gd name="connsiteX5" fmla="*/ 100059 w 100103"/>
                            <a:gd name="connsiteY5" fmla="*/ 969066 h 2986878"/>
                            <a:gd name="connsiteX6" fmla="*/ 91776 w 100103"/>
                            <a:gd name="connsiteY6" fmla="*/ 1126435 h 2986878"/>
                            <a:gd name="connsiteX7" fmla="*/ 58646 w 100103"/>
                            <a:gd name="connsiteY7" fmla="*/ 1267239 h 2986878"/>
                            <a:gd name="connsiteX8" fmla="*/ 83494 w 100103"/>
                            <a:gd name="connsiteY8" fmla="*/ 1722783 h 2986878"/>
                            <a:gd name="connsiteX9" fmla="*/ 91776 w 100103"/>
                            <a:gd name="connsiteY9" fmla="*/ 1813892 h 2986878"/>
                            <a:gd name="connsiteX10" fmla="*/ 100059 w 100103"/>
                            <a:gd name="connsiteY10" fmla="*/ 2898913 h 2986878"/>
                            <a:gd name="connsiteX11" fmla="*/ 99963 w 100103"/>
                            <a:gd name="connsiteY11" fmla="*/ 2942450 h 2986878"/>
                            <a:gd name="connsiteX12" fmla="*/ 99870 w 100103"/>
                            <a:gd name="connsiteY12" fmla="*/ 2986878 h 2986878"/>
                            <a:gd name="connsiteX0" fmla="*/ 50363 w 100103"/>
                            <a:gd name="connsiteY0" fmla="*/ 0 h 2986878"/>
                            <a:gd name="connsiteX1" fmla="*/ 17233 w 100103"/>
                            <a:gd name="connsiteY1" fmla="*/ 41413 h 2986878"/>
                            <a:gd name="connsiteX2" fmla="*/ 25515 w 100103"/>
                            <a:gd name="connsiteY2" fmla="*/ 372718 h 2986878"/>
                            <a:gd name="connsiteX3" fmla="*/ 85743 w 100103"/>
                            <a:gd name="connsiteY3" fmla="*/ 635264 h 2986878"/>
                            <a:gd name="connsiteX4" fmla="*/ 50363 w 100103"/>
                            <a:gd name="connsiteY4" fmla="*/ 811696 h 2986878"/>
                            <a:gd name="connsiteX5" fmla="*/ 100059 w 100103"/>
                            <a:gd name="connsiteY5" fmla="*/ 969066 h 2986878"/>
                            <a:gd name="connsiteX6" fmla="*/ 91776 w 100103"/>
                            <a:gd name="connsiteY6" fmla="*/ 1126435 h 2986878"/>
                            <a:gd name="connsiteX7" fmla="*/ 58646 w 100103"/>
                            <a:gd name="connsiteY7" fmla="*/ 1267239 h 2986878"/>
                            <a:gd name="connsiteX8" fmla="*/ 83494 w 100103"/>
                            <a:gd name="connsiteY8" fmla="*/ 1722783 h 2986878"/>
                            <a:gd name="connsiteX9" fmla="*/ 91776 w 100103"/>
                            <a:gd name="connsiteY9" fmla="*/ 1813892 h 2986878"/>
                            <a:gd name="connsiteX10" fmla="*/ 100059 w 100103"/>
                            <a:gd name="connsiteY10" fmla="*/ 2898913 h 2986878"/>
                            <a:gd name="connsiteX11" fmla="*/ 99963 w 100103"/>
                            <a:gd name="connsiteY11" fmla="*/ 2942450 h 2986878"/>
                            <a:gd name="connsiteX12" fmla="*/ 99870 w 100103"/>
                            <a:gd name="connsiteY12" fmla="*/ 2986878 h 2986878"/>
                            <a:gd name="connsiteX0" fmla="*/ 33517 w 83257"/>
                            <a:gd name="connsiteY0" fmla="*/ 0 h 2986878"/>
                            <a:gd name="connsiteX1" fmla="*/ 387 w 83257"/>
                            <a:gd name="connsiteY1" fmla="*/ 41413 h 2986878"/>
                            <a:gd name="connsiteX2" fmla="*/ 56617 w 83257"/>
                            <a:gd name="connsiteY2" fmla="*/ 280546 h 2986878"/>
                            <a:gd name="connsiteX3" fmla="*/ 68897 w 83257"/>
                            <a:gd name="connsiteY3" fmla="*/ 635264 h 2986878"/>
                            <a:gd name="connsiteX4" fmla="*/ 33517 w 83257"/>
                            <a:gd name="connsiteY4" fmla="*/ 811696 h 2986878"/>
                            <a:gd name="connsiteX5" fmla="*/ 83213 w 83257"/>
                            <a:gd name="connsiteY5" fmla="*/ 969066 h 2986878"/>
                            <a:gd name="connsiteX6" fmla="*/ 74930 w 83257"/>
                            <a:gd name="connsiteY6" fmla="*/ 1126435 h 2986878"/>
                            <a:gd name="connsiteX7" fmla="*/ 41800 w 83257"/>
                            <a:gd name="connsiteY7" fmla="*/ 1267239 h 2986878"/>
                            <a:gd name="connsiteX8" fmla="*/ 66648 w 83257"/>
                            <a:gd name="connsiteY8" fmla="*/ 1722783 h 2986878"/>
                            <a:gd name="connsiteX9" fmla="*/ 74930 w 83257"/>
                            <a:gd name="connsiteY9" fmla="*/ 1813892 h 2986878"/>
                            <a:gd name="connsiteX10" fmla="*/ 83213 w 83257"/>
                            <a:gd name="connsiteY10" fmla="*/ 2898913 h 2986878"/>
                            <a:gd name="connsiteX11" fmla="*/ 83117 w 83257"/>
                            <a:gd name="connsiteY11" fmla="*/ 2942450 h 2986878"/>
                            <a:gd name="connsiteX12" fmla="*/ 83024 w 83257"/>
                            <a:gd name="connsiteY12" fmla="*/ 2986878 h 2986878"/>
                            <a:gd name="connsiteX0" fmla="*/ 3534 w 53274"/>
                            <a:gd name="connsiteY0" fmla="*/ 0 h 2986878"/>
                            <a:gd name="connsiteX1" fmla="*/ 14357 w 53274"/>
                            <a:gd name="connsiteY1" fmla="*/ 75978 h 2986878"/>
                            <a:gd name="connsiteX2" fmla="*/ 26634 w 53274"/>
                            <a:gd name="connsiteY2" fmla="*/ 280546 h 2986878"/>
                            <a:gd name="connsiteX3" fmla="*/ 38914 w 53274"/>
                            <a:gd name="connsiteY3" fmla="*/ 635264 h 2986878"/>
                            <a:gd name="connsiteX4" fmla="*/ 3534 w 53274"/>
                            <a:gd name="connsiteY4" fmla="*/ 811696 h 2986878"/>
                            <a:gd name="connsiteX5" fmla="*/ 53230 w 53274"/>
                            <a:gd name="connsiteY5" fmla="*/ 969066 h 2986878"/>
                            <a:gd name="connsiteX6" fmla="*/ 44947 w 53274"/>
                            <a:gd name="connsiteY6" fmla="*/ 1126435 h 2986878"/>
                            <a:gd name="connsiteX7" fmla="*/ 11817 w 53274"/>
                            <a:gd name="connsiteY7" fmla="*/ 1267239 h 2986878"/>
                            <a:gd name="connsiteX8" fmla="*/ 36665 w 53274"/>
                            <a:gd name="connsiteY8" fmla="*/ 1722783 h 2986878"/>
                            <a:gd name="connsiteX9" fmla="*/ 44947 w 53274"/>
                            <a:gd name="connsiteY9" fmla="*/ 1813892 h 2986878"/>
                            <a:gd name="connsiteX10" fmla="*/ 53230 w 53274"/>
                            <a:gd name="connsiteY10" fmla="*/ 2898913 h 2986878"/>
                            <a:gd name="connsiteX11" fmla="*/ 53134 w 53274"/>
                            <a:gd name="connsiteY11" fmla="*/ 2942450 h 2986878"/>
                            <a:gd name="connsiteX12" fmla="*/ 53041 w 53274"/>
                            <a:gd name="connsiteY12" fmla="*/ 2986878 h 298687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</a:cxnLst>
                          <a:rect l="l" t="t" r="r" b="b"/>
                          <a:pathLst>
                            <a:path w="53274" h="2986878">
                              <a:moveTo>
                                <a:pt x="3534" y="0"/>
                              </a:moveTo>
                              <a:cubicBezTo>
                                <a:pt x="-7509" y="13804"/>
                                <a:pt x="10507" y="29220"/>
                                <a:pt x="14357" y="75978"/>
                              </a:cubicBezTo>
                              <a:cubicBezTo>
                                <a:pt x="18207" y="122736"/>
                                <a:pt x="18432" y="198525"/>
                                <a:pt x="26634" y="280546"/>
                              </a:cubicBezTo>
                              <a:cubicBezTo>
                                <a:pt x="29395" y="410307"/>
                                <a:pt x="42764" y="546739"/>
                                <a:pt x="38914" y="635264"/>
                              </a:cubicBezTo>
                              <a:cubicBezTo>
                                <a:pt x="35064" y="723789"/>
                                <a:pt x="1148" y="756063"/>
                                <a:pt x="3534" y="811696"/>
                              </a:cubicBezTo>
                              <a:cubicBezTo>
                                <a:pt x="5920" y="867329"/>
                                <a:pt x="53230" y="969066"/>
                                <a:pt x="53230" y="969066"/>
                              </a:cubicBezTo>
                              <a:cubicBezTo>
                                <a:pt x="50469" y="1021522"/>
                                <a:pt x="50352" y="1074185"/>
                                <a:pt x="44947" y="1126435"/>
                              </a:cubicBezTo>
                              <a:cubicBezTo>
                                <a:pt x="39959" y="1174655"/>
                                <a:pt x="25039" y="1220963"/>
                                <a:pt x="11817" y="1267239"/>
                              </a:cubicBezTo>
                              <a:cubicBezTo>
                                <a:pt x="15421" y="1337521"/>
                                <a:pt x="27908" y="1604556"/>
                                <a:pt x="36665" y="1722783"/>
                              </a:cubicBezTo>
                              <a:cubicBezTo>
                                <a:pt x="38918" y="1753195"/>
                                <a:pt x="42186" y="1783522"/>
                                <a:pt x="44947" y="1813892"/>
                              </a:cubicBezTo>
                              <a:cubicBezTo>
                                <a:pt x="47708" y="2175566"/>
                                <a:pt x="47832" y="2537269"/>
                                <a:pt x="53230" y="2898913"/>
                              </a:cubicBezTo>
                              <a:cubicBezTo>
                                <a:pt x="53360" y="2907643"/>
                                <a:pt x="53165" y="2927789"/>
                                <a:pt x="53134" y="2942450"/>
                              </a:cubicBezTo>
                              <a:cubicBezTo>
                                <a:pt x="53103" y="2957111"/>
                                <a:pt x="53041" y="2962030"/>
                                <a:pt x="53041" y="2986878"/>
                              </a:cubicBezTo>
                            </a:path>
                          </a:pathLst>
                        </a:custGeom>
                        <a:noFill/>
                        <a:ln w="952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>
                        <a:effectLst/>
                        <a:extLs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rgbClr val="000000">
                                    <a:alpha val="74998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 wrap="square" lIns="18288" tIns="0" rIns="0" bIns="0" rtlCol="0" anchor="ctr" upright="1"/>
                        <a:lstStyle>
                          <a:lvl1pPr marL="0" indent="0">
                            <a:defRPr sz="1100">
                              <a:latin typeface="+mn-lt"/>
                              <a:ea typeface="+mn-ea"/>
                              <a:cs typeface="+mn-cs"/>
                            </a:defRPr>
                          </a:lvl1pPr>
                          <a:lvl2pPr marL="457200" indent="0">
                            <a:defRPr sz="1100">
                              <a:latin typeface="+mn-lt"/>
                              <a:ea typeface="+mn-ea"/>
                              <a:cs typeface="+mn-cs"/>
                            </a:defRPr>
                          </a:lvl2pPr>
                          <a:lvl3pPr marL="914400" indent="0">
                            <a:defRPr sz="1100">
                              <a:latin typeface="+mn-lt"/>
                              <a:ea typeface="+mn-ea"/>
                              <a:cs typeface="+mn-cs"/>
                            </a:defRPr>
                          </a:lvl3pPr>
                          <a:lvl4pPr marL="1371600" indent="0">
                            <a:defRPr sz="1100">
                              <a:latin typeface="+mn-lt"/>
                              <a:ea typeface="+mn-ea"/>
                              <a:cs typeface="+mn-cs"/>
                            </a:defRPr>
                          </a:lvl4pPr>
                          <a:lvl5pPr marL="1828800" indent="0">
                            <a:defRPr sz="1100">
                              <a:latin typeface="+mn-lt"/>
                              <a:ea typeface="+mn-ea"/>
                              <a:cs typeface="+mn-cs"/>
                            </a:defRPr>
                          </a:lvl5pPr>
                          <a:lvl6pPr marL="2286000" indent="0">
                            <a:defRPr sz="1100">
                              <a:latin typeface="+mn-lt"/>
                              <a:ea typeface="+mn-ea"/>
                              <a:cs typeface="+mn-cs"/>
                            </a:defRPr>
                          </a:lvl6pPr>
                          <a:lvl7pPr marL="2743200" indent="0">
                            <a:defRPr sz="1100">
                              <a:latin typeface="+mn-lt"/>
                              <a:ea typeface="+mn-ea"/>
                              <a:cs typeface="+mn-cs"/>
                            </a:defRPr>
                          </a:lvl7pPr>
                          <a:lvl8pPr marL="3200400" indent="0">
                            <a:defRPr sz="1100">
                              <a:latin typeface="+mn-lt"/>
                              <a:ea typeface="+mn-ea"/>
                              <a:cs typeface="+mn-cs"/>
                            </a:defRPr>
                          </a:lvl8pPr>
                          <a:lvl9pPr marL="3657600" indent="0">
                            <a:defRPr sz="1100">
                              <a:latin typeface="+mn-lt"/>
                              <a:ea typeface="+mn-ea"/>
                              <a:cs typeface="+mn-cs"/>
                            </a:defRPr>
                          </a:lvl9pPr>
                        </a:lstStyle>
                        <a:p>
                          <a:pPr algn="l"/>
                          <a:endParaRPr lang="LID4096" sz="1100"/>
                        </a:p>
                      </p:txBody>
                    </p:sp>
                    <p:sp>
                      <p:nvSpPr>
                        <p:cNvPr id="76" name="Cylinder 75">
                          <a:extLst>
                            <a:ext uri="{FF2B5EF4-FFF2-40B4-BE49-F238E27FC236}">
                              <a16:creationId xmlns:a16="http://schemas.microsoft.com/office/drawing/2014/main" id="{BD082F07-D7F8-1930-80FC-6CE81886CCFD}"/>
                            </a:ext>
                          </a:extLst>
                        </p:cNvPr>
                        <p:cNvSpPr/>
                        <p:nvPr/>
                      </p:nvSpPr>
                      <p:spPr bwMode="auto">
                        <a:xfrm>
                          <a:off x="1353372" y="1311242"/>
                          <a:ext cx="1010478" cy="2973457"/>
                        </a:xfrm>
                        <a:prstGeom prst="can">
                          <a:avLst>
                            <a:gd name="adj" fmla="val 61071"/>
                          </a:avLst>
                        </a:prstGeom>
                        <a:solidFill>
                          <a:srgbClr xmlns:mc="http://schemas.openxmlformats.org/markup-compatibility/2006" xmlns:a14="http://schemas.microsoft.com/office/drawing/2010/main" val="FFFFFF" mc:Ignorable="a14" a14:legacySpreadsheetColorIndex="9"/>
                        </a:solidFill>
                        <a:ln w="952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>
                        <a:effectLst/>
                        <a:extLs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rgbClr val="000000">
                                    <a:alpha val="74998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 wrap="square" lIns="18288" tIns="0" rIns="0" bIns="0" rtlCol="0" anchor="ctr" upright="1"/>
                        <a:lstStyle>
                          <a:lvl1pPr marL="0" indent="0">
                            <a:defRPr sz="1100">
                              <a:latin typeface="+mn-lt"/>
                              <a:ea typeface="+mn-ea"/>
                              <a:cs typeface="+mn-cs"/>
                            </a:defRPr>
                          </a:lvl1pPr>
                          <a:lvl2pPr marL="457200" indent="0">
                            <a:defRPr sz="1100">
                              <a:latin typeface="+mn-lt"/>
                              <a:ea typeface="+mn-ea"/>
                              <a:cs typeface="+mn-cs"/>
                            </a:defRPr>
                          </a:lvl2pPr>
                          <a:lvl3pPr marL="914400" indent="0">
                            <a:defRPr sz="1100">
                              <a:latin typeface="+mn-lt"/>
                              <a:ea typeface="+mn-ea"/>
                              <a:cs typeface="+mn-cs"/>
                            </a:defRPr>
                          </a:lvl3pPr>
                          <a:lvl4pPr marL="1371600" indent="0">
                            <a:defRPr sz="1100">
                              <a:latin typeface="+mn-lt"/>
                              <a:ea typeface="+mn-ea"/>
                              <a:cs typeface="+mn-cs"/>
                            </a:defRPr>
                          </a:lvl4pPr>
                          <a:lvl5pPr marL="1828800" indent="0">
                            <a:defRPr sz="1100">
                              <a:latin typeface="+mn-lt"/>
                              <a:ea typeface="+mn-ea"/>
                              <a:cs typeface="+mn-cs"/>
                            </a:defRPr>
                          </a:lvl5pPr>
                          <a:lvl6pPr marL="2286000" indent="0">
                            <a:defRPr sz="1100">
                              <a:latin typeface="+mn-lt"/>
                              <a:ea typeface="+mn-ea"/>
                              <a:cs typeface="+mn-cs"/>
                            </a:defRPr>
                          </a:lvl6pPr>
                          <a:lvl7pPr marL="2743200" indent="0">
                            <a:defRPr sz="1100">
                              <a:latin typeface="+mn-lt"/>
                              <a:ea typeface="+mn-ea"/>
                              <a:cs typeface="+mn-cs"/>
                            </a:defRPr>
                          </a:lvl7pPr>
                          <a:lvl8pPr marL="3200400" indent="0">
                            <a:defRPr sz="1100">
                              <a:latin typeface="+mn-lt"/>
                              <a:ea typeface="+mn-ea"/>
                              <a:cs typeface="+mn-cs"/>
                            </a:defRPr>
                          </a:lvl8pPr>
                          <a:lvl9pPr marL="3657600" indent="0">
                            <a:defRPr sz="1100">
                              <a:latin typeface="+mn-lt"/>
                              <a:ea typeface="+mn-ea"/>
                              <a:cs typeface="+mn-cs"/>
                            </a:defRPr>
                          </a:lvl9pPr>
                        </a:lstStyle>
                        <a:p>
                          <a:pPr algn="l"/>
                          <a:endParaRPr lang="LID4096" sz="1100"/>
                        </a:p>
                      </p:txBody>
                    </p:sp>
                    <p:cxnSp>
                      <p:nvCxnSpPr>
                        <p:cNvPr id="77" name="Straight Connector 76">
                          <a:extLst>
                            <a:ext uri="{FF2B5EF4-FFF2-40B4-BE49-F238E27FC236}">
                              <a16:creationId xmlns:a16="http://schemas.microsoft.com/office/drawing/2014/main" id="{4CA42B89-276A-0FED-474B-6D15717201D2}"/>
                            </a:ext>
                          </a:extLst>
                        </p:cNvPr>
                        <p:cNvCxnSpPr/>
                        <p:nvPr/>
                      </p:nvCxnSpPr>
                      <p:spPr bwMode="auto">
                        <a:xfrm>
                          <a:off x="1871127" y="783798"/>
                          <a:ext cx="654326" cy="0"/>
                        </a:xfrm>
                        <a:prstGeom prst="line">
                          <a:avLst/>
                        </a:prstGeom>
                        <a:solidFill>
                          <a:srgbClr xmlns:mc="http://schemas.openxmlformats.org/markup-compatibility/2006" xmlns:a14="http://schemas.microsoft.com/office/drawing/2010/main" val="FFFFFF" mc:Ignorable="a14" a14:legacySpreadsheetColorIndex="9"/>
                        </a:solidFill>
                        <a:ln w="952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triangle" w="med" len="med"/>
                          <a:tailEnd type="triangle" w="med" len="med"/>
                        </a:ln>
                        <a:effectLst/>
                        <a:extLs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rgbClr val="000000">
                                    <a:alpha val="74998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cxnSp>
                    <p:sp>
                      <p:nvSpPr>
                        <p:cNvPr id="78" name="TextBox 19">
                          <a:extLst>
                            <a:ext uri="{FF2B5EF4-FFF2-40B4-BE49-F238E27FC236}">
                              <a16:creationId xmlns:a16="http://schemas.microsoft.com/office/drawing/2014/main" id="{AA1E9032-72B4-5273-76C5-3BBE3C5A569B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1989341" y="733711"/>
                          <a:ext cx="339587" cy="499957"/>
                        </a:xfrm>
                        <a:prstGeom prst="rect">
                          <a:avLst/>
                        </a:prstGeom>
                        <a:noFill/>
                        <a:ln w="9525" cmpd="sng">
                          <a:noFill/>
                        </a:ln>
                      </p:spPr>
                      <p:style>
                        <a:lnRef idx="0">
                          <a:scrgbClr r="0" g="0" b="0"/>
                        </a:lnRef>
                        <a:fillRef idx="0">
                          <a:scrgbClr r="0" g="0" b="0"/>
                        </a:fillRef>
                        <a:effectRef idx="0">
                          <a:scrgbClr r="0" g="0" b="0"/>
                        </a:effectRef>
                        <a:fontRef idx="minor">
                          <a:schemeClr val="dk1"/>
                        </a:fontRef>
                      </p:style>
                      <p:txBody>
                        <a:bodyPr wrap="square" rtlCol="0" anchor="t"/>
                        <a:lstStyle>
                          <a:lvl1pPr marL="0" indent="0">
                            <a:defRPr sz="110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1pPr>
                          <a:lvl2pPr marL="457200" indent="0">
                            <a:defRPr sz="110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2pPr>
                          <a:lvl3pPr marL="914400" indent="0">
                            <a:defRPr sz="110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3pPr>
                          <a:lvl4pPr marL="1371600" indent="0">
                            <a:defRPr sz="110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4pPr>
                          <a:lvl5pPr marL="1828800" indent="0">
                            <a:defRPr sz="110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5pPr>
                          <a:lvl6pPr marL="2286000" indent="0">
                            <a:defRPr sz="110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6pPr>
                          <a:lvl7pPr marL="2743200" indent="0">
                            <a:defRPr sz="110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7pPr>
                          <a:lvl8pPr marL="3200400" indent="0">
                            <a:defRPr sz="110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8pPr>
                          <a:lvl9pPr marL="3657600" indent="0">
                            <a:defRPr sz="110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9pPr>
                        </a:lstStyle>
                        <a:p>
                          <a:r>
                            <a:rPr lang="pt-BR" sz="1900" b="1">
                              <a:solidFill>
                                <a:srgbClr val="0000FF"/>
                              </a:solidFill>
                            </a:rPr>
                            <a:t>R</a:t>
                          </a:r>
                          <a:endParaRPr lang="LID4096" sz="1900" b="1">
                            <a:solidFill>
                              <a:srgbClr val="0000FF"/>
                            </a:solidFill>
                          </a:endParaRPr>
                        </a:p>
                      </p:txBody>
                    </p:sp>
                    <p:sp>
                      <p:nvSpPr>
                        <p:cNvPr id="80" name="TextBox 23">
                          <a:extLst>
                            <a:ext uri="{FF2B5EF4-FFF2-40B4-BE49-F238E27FC236}">
                              <a16:creationId xmlns:a16="http://schemas.microsoft.com/office/drawing/2014/main" id="{AC80CC08-6237-449B-9322-CFA2EB3DA32B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2837353" y="2349589"/>
                          <a:ext cx="339587" cy="499957"/>
                        </a:xfrm>
                        <a:prstGeom prst="rect">
                          <a:avLst/>
                        </a:prstGeom>
                        <a:noFill/>
                        <a:ln w="9525" cmpd="sng">
                          <a:noFill/>
                        </a:ln>
                      </p:spPr>
                      <p:style>
                        <a:lnRef idx="0">
                          <a:scrgbClr r="0" g="0" b="0"/>
                        </a:lnRef>
                        <a:fillRef idx="0">
                          <a:scrgbClr r="0" g="0" b="0"/>
                        </a:fillRef>
                        <a:effectRef idx="0">
                          <a:scrgbClr r="0" g="0" b="0"/>
                        </a:effectRef>
                        <a:fontRef idx="minor">
                          <a:schemeClr val="dk1"/>
                        </a:fontRef>
                      </p:style>
                      <p:txBody>
                        <a:bodyPr wrap="square" rtlCol="0" anchor="t"/>
                        <a:lstStyle>
                          <a:lvl1pPr marL="0" indent="0">
                            <a:defRPr sz="110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1pPr>
                          <a:lvl2pPr marL="457200" indent="0">
                            <a:defRPr sz="110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2pPr>
                          <a:lvl3pPr marL="914400" indent="0">
                            <a:defRPr sz="110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3pPr>
                          <a:lvl4pPr marL="1371600" indent="0">
                            <a:defRPr sz="110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4pPr>
                          <a:lvl5pPr marL="1828800" indent="0">
                            <a:defRPr sz="110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5pPr>
                          <a:lvl6pPr marL="2286000" indent="0">
                            <a:defRPr sz="110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6pPr>
                          <a:lvl7pPr marL="2743200" indent="0">
                            <a:defRPr sz="110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7pPr>
                          <a:lvl8pPr marL="3200400" indent="0">
                            <a:defRPr sz="110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8pPr>
                          <a:lvl9pPr marL="3657600" indent="0">
                            <a:defRPr sz="110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9pPr>
                        </a:lstStyle>
                        <a:p>
                          <a:r>
                            <a:rPr lang="pt-BR" sz="1900" b="1">
                              <a:solidFill>
                                <a:srgbClr val="0000FF"/>
                              </a:solidFill>
                            </a:rPr>
                            <a:t>L</a:t>
                          </a:r>
                          <a:endParaRPr lang="LID4096" sz="1900" b="1">
                            <a:solidFill>
                              <a:srgbClr val="0000FF"/>
                            </a:solidFill>
                          </a:endParaRPr>
                        </a:p>
                      </p:txBody>
                    </p:sp>
                    <p:sp>
                      <p:nvSpPr>
                        <p:cNvPr id="81" name="TextBox 24">
                          <a:extLst>
                            <a:ext uri="{FF2B5EF4-FFF2-40B4-BE49-F238E27FC236}">
                              <a16:creationId xmlns:a16="http://schemas.microsoft.com/office/drawing/2014/main" id="{4133071A-8739-47B5-943C-A8E60827A824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1524732" y="931369"/>
                          <a:ext cx="339589" cy="499957"/>
                        </a:xfrm>
                        <a:prstGeom prst="rect">
                          <a:avLst/>
                        </a:prstGeom>
                        <a:noFill/>
                        <a:ln w="9525" cmpd="sng">
                          <a:noFill/>
                        </a:ln>
                      </p:spPr>
                      <p:style>
                        <a:lnRef idx="0">
                          <a:scrgbClr r="0" g="0" b="0"/>
                        </a:lnRef>
                        <a:fillRef idx="0">
                          <a:scrgbClr r="0" g="0" b="0"/>
                        </a:fillRef>
                        <a:effectRef idx="0">
                          <a:scrgbClr r="0" g="0" b="0"/>
                        </a:effectRef>
                        <a:fontRef idx="minor">
                          <a:schemeClr val="dk1"/>
                        </a:fontRef>
                      </p:style>
                      <p:txBody>
                        <a:bodyPr wrap="square" rtlCol="0" anchor="t"/>
                        <a:lstStyle>
                          <a:lvl1pPr marL="0" indent="0">
                            <a:defRPr sz="110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1pPr>
                          <a:lvl2pPr marL="457200" indent="0">
                            <a:defRPr sz="110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2pPr>
                          <a:lvl3pPr marL="914400" indent="0">
                            <a:defRPr sz="110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3pPr>
                          <a:lvl4pPr marL="1371600" indent="0">
                            <a:defRPr sz="110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4pPr>
                          <a:lvl5pPr marL="1828800" indent="0">
                            <a:defRPr sz="110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5pPr>
                          <a:lvl6pPr marL="2286000" indent="0">
                            <a:defRPr sz="110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6pPr>
                          <a:lvl7pPr marL="2743200" indent="0">
                            <a:defRPr sz="110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7pPr>
                          <a:lvl8pPr marL="3200400" indent="0">
                            <a:defRPr sz="110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8pPr>
                          <a:lvl9pPr marL="3657600" indent="0">
                            <a:defRPr sz="110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9pPr>
                        </a:lstStyle>
                        <a:p>
                          <a:r>
                            <a:rPr lang="pt-BR" sz="1900" b="1">
                              <a:solidFill>
                                <a:srgbClr val="0000FF"/>
                              </a:solidFill>
                            </a:rPr>
                            <a:t>r</a:t>
                          </a:r>
                          <a:endParaRPr lang="LID4096" sz="1900" b="1">
                            <a:solidFill>
                              <a:srgbClr val="0000FF"/>
                            </a:solidFill>
                          </a:endParaRPr>
                        </a:p>
                      </p:txBody>
                    </p:sp>
                    <p:cxnSp>
                      <p:nvCxnSpPr>
                        <p:cNvPr id="82" name="Straight Connector 81">
                          <a:extLst>
                            <a:ext uri="{FF2B5EF4-FFF2-40B4-BE49-F238E27FC236}">
                              <a16:creationId xmlns:a16="http://schemas.microsoft.com/office/drawing/2014/main" id="{B8F37612-C865-4D0F-9904-5D4AC9B6908D}"/>
                            </a:ext>
                          </a:extLst>
                        </p:cNvPr>
                        <p:cNvCxnSpPr/>
                        <p:nvPr/>
                      </p:nvCxnSpPr>
                      <p:spPr bwMode="auto">
                        <a:xfrm flipH="1" flipV="1">
                          <a:off x="1438539" y="1434166"/>
                          <a:ext cx="457910" cy="195943"/>
                        </a:xfrm>
                        <a:prstGeom prst="line">
                          <a:avLst/>
                        </a:prstGeom>
                        <a:solidFill>
                          <a:srgbClr xmlns:mc="http://schemas.openxmlformats.org/markup-compatibility/2006" xmlns:a14="http://schemas.microsoft.com/office/drawing/2010/main" val="FFFFFF" mc:Ignorable="a14" a14:legacySpreadsheetColorIndex="9"/>
                        </a:solidFill>
                        <a:ln w="952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triangle" w="med" len="med"/>
                          <a:tailEnd type="triangle" w="med" len="med"/>
                        </a:ln>
                        <a:effectLst/>
                        <a:extLs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rgbClr val="000000">
                                    <a:alpha val="74998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cxnSp>
                    <p:cxnSp>
                      <p:nvCxnSpPr>
                        <p:cNvPr id="83" name="Straight Connector 82">
                          <a:extLst>
                            <a:ext uri="{FF2B5EF4-FFF2-40B4-BE49-F238E27FC236}">
                              <a16:creationId xmlns:a16="http://schemas.microsoft.com/office/drawing/2014/main" id="{817D0E9F-E47D-464B-8A13-32973EF59007}"/>
                            </a:ext>
                          </a:extLst>
                        </p:cNvPr>
                        <p:cNvCxnSpPr/>
                        <p:nvPr/>
                      </p:nvCxnSpPr>
                      <p:spPr bwMode="auto">
                        <a:xfrm>
                          <a:off x="2803878" y="2133378"/>
                          <a:ext cx="0" cy="2074516"/>
                        </a:xfrm>
                        <a:prstGeom prst="line">
                          <a:avLst/>
                        </a:prstGeom>
                        <a:solidFill>
                          <a:srgbClr xmlns:mc="http://schemas.openxmlformats.org/markup-compatibility/2006" xmlns:a14="http://schemas.microsoft.com/office/drawing/2010/main" val="FFFFFF" mc:Ignorable="a14" a14:legacySpreadsheetColorIndex="9"/>
                        </a:solidFill>
                        <a:ln w="952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triangle" w="med" len="med"/>
                          <a:tailEnd type="triangle" w="med" len="med"/>
                        </a:ln>
                        <a:effectLst/>
                        <a:extLs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rgbClr val="000000">
                                    <a:alpha val="74998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cxnSp>
                    <p:sp>
                      <p:nvSpPr>
                        <p:cNvPr id="84" name="Freeform: Shape 83">
                          <a:extLst>
                            <a:ext uri="{FF2B5EF4-FFF2-40B4-BE49-F238E27FC236}">
                              <a16:creationId xmlns:a16="http://schemas.microsoft.com/office/drawing/2014/main" id="{C8BDE445-DDF3-1BBE-C2F9-C94400D6CC5A}"/>
                            </a:ext>
                          </a:extLst>
                        </p:cNvPr>
                        <p:cNvSpPr/>
                        <p:nvPr/>
                      </p:nvSpPr>
                      <p:spPr bwMode="auto">
                        <a:xfrm>
                          <a:off x="1114570" y="2032251"/>
                          <a:ext cx="150272" cy="2275034"/>
                        </a:xfrm>
                        <a:custGeom>
                          <a:avLst/>
                          <a:gdLst>
                            <a:gd name="connsiteX0" fmla="*/ 0 w 107757"/>
                            <a:gd name="connsiteY0" fmla="*/ 0 h 3031435"/>
                            <a:gd name="connsiteX1" fmla="*/ 49695 w 107757"/>
                            <a:gd name="connsiteY1" fmla="*/ 1035326 h 3031435"/>
                            <a:gd name="connsiteX2" fmla="*/ 82826 w 107757"/>
                            <a:gd name="connsiteY2" fmla="*/ 2012674 h 3031435"/>
                            <a:gd name="connsiteX3" fmla="*/ 91108 w 107757"/>
                            <a:gd name="connsiteY3" fmla="*/ 2128630 h 3031435"/>
                            <a:gd name="connsiteX4" fmla="*/ 107674 w 107757"/>
                            <a:gd name="connsiteY4" fmla="*/ 2261152 h 3031435"/>
                            <a:gd name="connsiteX5" fmla="*/ 91108 w 107757"/>
                            <a:gd name="connsiteY5" fmla="*/ 2584174 h 3031435"/>
                            <a:gd name="connsiteX6" fmla="*/ 57978 w 107757"/>
                            <a:gd name="connsiteY6" fmla="*/ 2766391 h 3031435"/>
                            <a:gd name="connsiteX7" fmla="*/ 49695 w 107757"/>
                            <a:gd name="connsiteY7" fmla="*/ 2865783 h 3031435"/>
                            <a:gd name="connsiteX8" fmla="*/ 16565 w 107757"/>
                            <a:gd name="connsiteY8" fmla="*/ 2973456 h 3031435"/>
                            <a:gd name="connsiteX9" fmla="*/ 41413 w 107757"/>
                            <a:gd name="connsiteY9" fmla="*/ 3031435 h 3031435"/>
                            <a:gd name="connsiteX0" fmla="*/ 0 w 107757"/>
                            <a:gd name="connsiteY0" fmla="*/ 0 h 3031435"/>
                            <a:gd name="connsiteX1" fmla="*/ 49695 w 107757"/>
                            <a:gd name="connsiteY1" fmla="*/ 1035326 h 3031435"/>
                            <a:gd name="connsiteX2" fmla="*/ 74825 w 107757"/>
                            <a:gd name="connsiteY2" fmla="*/ 2012673 h 3031435"/>
                            <a:gd name="connsiteX3" fmla="*/ 91108 w 107757"/>
                            <a:gd name="connsiteY3" fmla="*/ 2128630 h 3031435"/>
                            <a:gd name="connsiteX4" fmla="*/ 107674 w 107757"/>
                            <a:gd name="connsiteY4" fmla="*/ 2261152 h 3031435"/>
                            <a:gd name="connsiteX5" fmla="*/ 91108 w 107757"/>
                            <a:gd name="connsiteY5" fmla="*/ 2584174 h 3031435"/>
                            <a:gd name="connsiteX6" fmla="*/ 57978 w 107757"/>
                            <a:gd name="connsiteY6" fmla="*/ 2766391 h 3031435"/>
                            <a:gd name="connsiteX7" fmla="*/ 49695 w 107757"/>
                            <a:gd name="connsiteY7" fmla="*/ 2865783 h 3031435"/>
                            <a:gd name="connsiteX8" fmla="*/ 16565 w 107757"/>
                            <a:gd name="connsiteY8" fmla="*/ 2973456 h 3031435"/>
                            <a:gd name="connsiteX9" fmla="*/ 41413 w 107757"/>
                            <a:gd name="connsiteY9" fmla="*/ 3031435 h 3031435"/>
                            <a:gd name="connsiteX0" fmla="*/ 0 w 107757"/>
                            <a:gd name="connsiteY0" fmla="*/ 0 h 3031435"/>
                            <a:gd name="connsiteX1" fmla="*/ 49695 w 107757"/>
                            <a:gd name="connsiteY1" fmla="*/ 1035326 h 3031435"/>
                            <a:gd name="connsiteX2" fmla="*/ 74825 w 107757"/>
                            <a:gd name="connsiteY2" fmla="*/ 2012673 h 3031435"/>
                            <a:gd name="connsiteX3" fmla="*/ 18547 w 107757"/>
                            <a:gd name="connsiteY3" fmla="*/ 2231531 h 3031435"/>
                            <a:gd name="connsiteX4" fmla="*/ 107674 w 107757"/>
                            <a:gd name="connsiteY4" fmla="*/ 2261152 h 3031435"/>
                            <a:gd name="connsiteX5" fmla="*/ 91108 w 107757"/>
                            <a:gd name="connsiteY5" fmla="*/ 2584174 h 3031435"/>
                            <a:gd name="connsiteX6" fmla="*/ 57978 w 107757"/>
                            <a:gd name="connsiteY6" fmla="*/ 2766391 h 3031435"/>
                            <a:gd name="connsiteX7" fmla="*/ 49695 w 107757"/>
                            <a:gd name="connsiteY7" fmla="*/ 2865783 h 3031435"/>
                            <a:gd name="connsiteX8" fmla="*/ 16565 w 107757"/>
                            <a:gd name="connsiteY8" fmla="*/ 2973456 h 3031435"/>
                            <a:gd name="connsiteX9" fmla="*/ 41413 w 107757"/>
                            <a:gd name="connsiteY9" fmla="*/ 3031435 h 3031435"/>
                            <a:gd name="connsiteX0" fmla="*/ 18959 w 126716"/>
                            <a:gd name="connsiteY0" fmla="*/ 0 h 3031435"/>
                            <a:gd name="connsiteX1" fmla="*/ 68654 w 126716"/>
                            <a:gd name="connsiteY1" fmla="*/ 1035326 h 3031435"/>
                            <a:gd name="connsiteX2" fmla="*/ 54394 w 126716"/>
                            <a:gd name="connsiteY2" fmla="*/ 2012673 h 3031435"/>
                            <a:gd name="connsiteX3" fmla="*/ 37506 w 126716"/>
                            <a:gd name="connsiteY3" fmla="*/ 2231531 h 3031435"/>
                            <a:gd name="connsiteX4" fmla="*/ 126633 w 126716"/>
                            <a:gd name="connsiteY4" fmla="*/ 2261152 h 3031435"/>
                            <a:gd name="connsiteX5" fmla="*/ 110067 w 126716"/>
                            <a:gd name="connsiteY5" fmla="*/ 2584174 h 3031435"/>
                            <a:gd name="connsiteX6" fmla="*/ 76937 w 126716"/>
                            <a:gd name="connsiteY6" fmla="*/ 2766391 h 3031435"/>
                            <a:gd name="connsiteX7" fmla="*/ 68654 w 126716"/>
                            <a:gd name="connsiteY7" fmla="*/ 2865783 h 3031435"/>
                            <a:gd name="connsiteX8" fmla="*/ 35524 w 126716"/>
                            <a:gd name="connsiteY8" fmla="*/ 2973456 h 3031435"/>
                            <a:gd name="connsiteX9" fmla="*/ 60372 w 126716"/>
                            <a:gd name="connsiteY9" fmla="*/ 3031435 h 3031435"/>
                            <a:gd name="connsiteX0" fmla="*/ 0 w 107757"/>
                            <a:gd name="connsiteY0" fmla="*/ 0 h 3031435"/>
                            <a:gd name="connsiteX1" fmla="*/ 49695 w 107757"/>
                            <a:gd name="connsiteY1" fmla="*/ 1035326 h 3031435"/>
                            <a:gd name="connsiteX2" fmla="*/ 35435 w 107757"/>
                            <a:gd name="connsiteY2" fmla="*/ 2012673 h 3031435"/>
                            <a:gd name="connsiteX3" fmla="*/ 18547 w 107757"/>
                            <a:gd name="connsiteY3" fmla="*/ 2231531 h 3031435"/>
                            <a:gd name="connsiteX4" fmla="*/ 107674 w 107757"/>
                            <a:gd name="connsiteY4" fmla="*/ 2261152 h 3031435"/>
                            <a:gd name="connsiteX5" fmla="*/ 91108 w 107757"/>
                            <a:gd name="connsiteY5" fmla="*/ 2584174 h 3031435"/>
                            <a:gd name="connsiteX6" fmla="*/ 57978 w 107757"/>
                            <a:gd name="connsiteY6" fmla="*/ 2766391 h 3031435"/>
                            <a:gd name="connsiteX7" fmla="*/ 49695 w 107757"/>
                            <a:gd name="connsiteY7" fmla="*/ 2865783 h 3031435"/>
                            <a:gd name="connsiteX8" fmla="*/ 16565 w 107757"/>
                            <a:gd name="connsiteY8" fmla="*/ 2973456 h 3031435"/>
                            <a:gd name="connsiteX9" fmla="*/ 41413 w 107757"/>
                            <a:gd name="connsiteY9" fmla="*/ 3031435 h 3031435"/>
                            <a:gd name="connsiteX0" fmla="*/ 0 w 91198"/>
                            <a:gd name="connsiteY0" fmla="*/ 0 h 3031435"/>
                            <a:gd name="connsiteX1" fmla="*/ 49695 w 91198"/>
                            <a:gd name="connsiteY1" fmla="*/ 1035326 h 3031435"/>
                            <a:gd name="connsiteX2" fmla="*/ 35435 w 91198"/>
                            <a:gd name="connsiteY2" fmla="*/ 2012673 h 3031435"/>
                            <a:gd name="connsiteX3" fmla="*/ 18547 w 91198"/>
                            <a:gd name="connsiteY3" fmla="*/ 2231531 h 3031435"/>
                            <a:gd name="connsiteX4" fmla="*/ 47552 w 91198"/>
                            <a:gd name="connsiteY4" fmla="*/ 2473814 h 3031435"/>
                            <a:gd name="connsiteX5" fmla="*/ 91108 w 91198"/>
                            <a:gd name="connsiteY5" fmla="*/ 2584174 h 3031435"/>
                            <a:gd name="connsiteX6" fmla="*/ 57978 w 91198"/>
                            <a:gd name="connsiteY6" fmla="*/ 2766391 h 3031435"/>
                            <a:gd name="connsiteX7" fmla="*/ 49695 w 91198"/>
                            <a:gd name="connsiteY7" fmla="*/ 2865783 h 3031435"/>
                            <a:gd name="connsiteX8" fmla="*/ 16565 w 91198"/>
                            <a:gd name="connsiteY8" fmla="*/ 2973456 h 3031435"/>
                            <a:gd name="connsiteX9" fmla="*/ 41413 w 91198"/>
                            <a:gd name="connsiteY9" fmla="*/ 3031435 h 3031435"/>
                            <a:gd name="connsiteX0" fmla="*/ 0 w 76185"/>
                            <a:gd name="connsiteY0" fmla="*/ 0 h 3031435"/>
                            <a:gd name="connsiteX1" fmla="*/ 49695 w 76185"/>
                            <a:gd name="connsiteY1" fmla="*/ 1035326 h 3031435"/>
                            <a:gd name="connsiteX2" fmla="*/ 35435 w 76185"/>
                            <a:gd name="connsiteY2" fmla="*/ 2012673 h 3031435"/>
                            <a:gd name="connsiteX3" fmla="*/ 18547 w 76185"/>
                            <a:gd name="connsiteY3" fmla="*/ 2231531 h 3031435"/>
                            <a:gd name="connsiteX4" fmla="*/ 47552 w 76185"/>
                            <a:gd name="connsiteY4" fmla="*/ 2473814 h 3031435"/>
                            <a:gd name="connsiteX5" fmla="*/ 33059 w 76185"/>
                            <a:gd name="connsiteY5" fmla="*/ 2625335 h 3031435"/>
                            <a:gd name="connsiteX6" fmla="*/ 57978 w 76185"/>
                            <a:gd name="connsiteY6" fmla="*/ 2766391 h 3031435"/>
                            <a:gd name="connsiteX7" fmla="*/ 49695 w 76185"/>
                            <a:gd name="connsiteY7" fmla="*/ 2865783 h 3031435"/>
                            <a:gd name="connsiteX8" fmla="*/ 16565 w 76185"/>
                            <a:gd name="connsiteY8" fmla="*/ 2973456 h 3031435"/>
                            <a:gd name="connsiteX9" fmla="*/ 41413 w 76185"/>
                            <a:gd name="connsiteY9" fmla="*/ 3031435 h 3031435"/>
                            <a:gd name="connsiteX0" fmla="*/ 0 w 76185"/>
                            <a:gd name="connsiteY0" fmla="*/ 0 h 3031435"/>
                            <a:gd name="connsiteX1" fmla="*/ 49695 w 76185"/>
                            <a:gd name="connsiteY1" fmla="*/ 1035326 h 3031435"/>
                            <a:gd name="connsiteX2" fmla="*/ 35435 w 76185"/>
                            <a:gd name="connsiteY2" fmla="*/ 2012673 h 3031435"/>
                            <a:gd name="connsiteX3" fmla="*/ 18547 w 76185"/>
                            <a:gd name="connsiteY3" fmla="*/ 2231531 h 3031435"/>
                            <a:gd name="connsiteX4" fmla="*/ 47552 w 76185"/>
                            <a:gd name="connsiteY4" fmla="*/ 2473814 h 3031435"/>
                            <a:gd name="connsiteX5" fmla="*/ 33059 w 76185"/>
                            <a:gd name="connsiteY5" fmla="*/ 2625335 h 3031435"/>
                            <a:gd name="connsiteX6" fmla="*/ 57978 w 76185"/>
                            <a:gd name="connsiteY6" fmla="*/ 2766391 h 3031435"/>
                            <a:gd name="connsiteX7" fmla="*/ 49695 w 76185"/>
                            <a:gd name="connsiteY7" fmla="*/ 2865783 h 3031435"/>
                            <a:gd name="connsiteX8" fmla="*/ 53882 w 76185"/>
                            <a:gd name="connsiteY8" fmla="*/ 2939155 h 3031435"/>
                            <a:gd name="connsiteX9" fmla="*/ 41413 w 76185"/>
                            <a:gd name="connsiteY9" fmla="*/ 3031435 h 303143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</a:cxnLst>
                          <a:rect l="l" t="t" r="r" b="b"/>
                          <a:pathLst>
                            <a:path w="76185" h="3031435">
                              <a:moveTo>
                                <a:pt x="0" y="0"/>
                              </a:moveTo>
                              <a:cubicBezTo>
                                <a:pt x="139309" y="348276"/>
                                <a:pt x="43789" y="699881"/>
                                <a:pt x="49695" y="1035326"/>
                              </a:cubicBezTo>
                              <a:cubicBezTo>
                                <a:pt x="55601" y="1370771"/>
                                <a:pt x="2109" y="1543374"/>
                                <a:pt x="35435" y="2012673"/>
                              </a:cubicBezTo>
                              <a:cubicBezTo>
                                <a:pt x="38196" y="2051325"/>
                                <a:pt x="16528" y="2154674"/>
                                <a:pt x="18547" y="2231531"/>
                              </a:cubicBezTo>
                              <a:cubicBezTo>
                                <a:pt x="20566" y="2308388"/>
                                <a:pt x="46563" y="2429307"/>
                                <a:pt x="47552" y="2473814"/>
                              </a:cubicBezTo>
                              <a:cubicBezTo>
                                <a:pt x="48327" y="2508708"/>
                                <a:pt x="31321" y="2576572"/>
                                <a:pt x="33059" y="2625335"/>
                              </a:cubicBezTo>
                              <a:cubicBezTo>
                                <a:pt x="34797" y="2674098"/>
                                <a:pt x="69021" y="2705652"/>
                                <a:pt x="57978" y="2766391"/>
                              </a:cubicBezTo>
                              <a:cubicBezTo>
                                <a:pt x="55217" y="2799522"/>
                                <a:pt x="50378" y="2836989"/>
                                <a:pt x="49695" y="2865783"/>
                              </a:cubicBezTo>
                              <a:cubicBezTo>
                                <a:pt x="49012" y="2894577"/>
                                <a:pt x="50110" y="2916524"/>
                                <a:pt x="53882" y="2939155"/>
                              </a:cubicBezTo>
                              <a:cubicBezTo>
                                <a:pt x="57339" y="2959895"/>
                                <a:pt x="33130" y="3012109"/>
                                <a:pt x="41413" y="3031435"/>
                              </a:cubicBezTo>
                            </a:path>
                          </a:pathLst>
                        </a:custGeom>
                        <a:noFill/>
                        <a:ln w="952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>
                        <a:effectLst/>
                        <a:extLs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rgbClr val="000000">
                                    <a:alpha val="74998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 wrap="square" lIns="18288" tIns="0" rIns="0" bIns="0" rtlCol="0" anchor="ctr" upright="1"/>
                        <a:lstStyle>
                          <a:lvl1pPr marL="0" indent="0">
                            <a:defRPr sz="1100">
                              <a:latin typeface="+mn-lt"/>
                              <a:ea typeface="+mn-ea"/>
                              <a:cs typeface="+mn-cs"/>
                            </a:defRPr>
                          </a:lvl1pPr>
                          <a:lvl2pPr marL="457200" indent="0">
                            <a:defRPr sz="1100">
                              <a:latin typeface="+mn-lt"/>
                              <a:ea typeface="+mn-ea"/>
                              <a:cs typeface="+mn-cs"/>
                            </a:defRPr>
                          </a:lvl2pPr>
                          <a:lvl3pPr marL="914400" indent="0">
                            <a:defRPr sz="1100">
                              <a:latin typeface="+mn-lt"/>
                              <a:ea typeface="+mn-ea"/>
                              <a:cs typeface="+mn-cs"/>
                            </a:defRPr>
                          </a:lvl3pPr>
                          <a:lvl4pPr marL="1371600" indent="0">
                            <a:defRPr sz="1100">
                              <a:latin typeface="+mn-lt"/>
                              <a:ea typeface="+mn-ea"/>
                              <a:cs typeface="+mn-cs"/>
                            </a:defRPr>
                          </a:lvl4pPr>
                          <a:lvl5pPr marL="1828800" indent="0">
                            <a:defRPr sz="1100">
                              <a:latin typeface="+mn-lt"/>
                              <a:ea typeface="+mn-ea"/>
                              <a:cs typeface="+mn-cs"/>
                            </a:defRPr>
                          </a:lvl5pPr>
                          <a:lvl6pPr marL="2286000" indent="0">
                            <a:defRPr sz="1100">
                              <a:latin typeface="+mn-lt"/>
                              <a:ea typeface="+mn-ea"/>
                              <a:cs typeface="+mn-cs"/>
                            </a:defRPr>
                          </a:lvl6pPr>
                          <a:lvl7pPr marL="2743200" indent="0">
                            <a:defRPr sz="1100">
                              <a:latin typeface="+mn-lt"/>
                              <a:ea typeface="+mn-ea"/>
                              <a:cs typeface="+mn-cs"/>
                            </a:defRPr>
                          </a:lvl7pPr>
                          <a:lvl8pPr marL="3200400" indent="0">
                            <a:defRPr sz="1100">
                              <a:latin typeface="+mn-lt"/>
                              <a:ea typeface="+mn-ea"/>
                              <a:cs typeface="+mn-cs"/>
                            </a:defRPr>
                          </a:lvl8pPr>
                          <a:lvl9pPr marL="3657600" indent="0">
                            <a:defRPr sz="1100">
                              <a:latin typeface="+mn-lt"/>
                              <a:ea typeface="+mn-ea"/>
                              <a:cs typeface="+mn-cs"/>
                            </a:defRPr>
                          </a:lvl9pPr>
                        </a:lstStyle>
                        <a:p>
                          <a:pPr algn="l"/>
                          <a:endParaRPr lang="LID4096" sz="1100"/>
                        </a:p>
                      </p:txBody>
                    </p:sp>
                  </p:grpSp>
                </p:grpSp>
                <p:grpSp>
                  <p:nvGrpSpPr>
                    <p:cNvPr id="60" name="Group 59">
                      <a:extLst>
                        <a:ext uri="{FF2B5EF4-FFF2-40B4-BE49-F238E27FC236}">
                          <a16:creationId xmlns:a16="http://schemas.microsoft.com/office/drawing/2014/main" id="{6C0CD0A4-4068-D199-4EFF-E36649E7462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270277" y="1896817"/>
                      <a:ext cx="887730" cy="1331495"/>
                      <a:chOff x="1270277" y="1896817"/>
                      <a:chExt cx="887730" cy="1331495"/>
                    </a:xfrm>
                  </p:grpSpPr>
                  <p:cxnSp>
                    <p:nvCxnSpPr>
                      <p:cNvPr id="61" name="Straight Connector 60">
                        <a:extLst>
                          <a:ext uri="{FF2B5EF4-FFF2-40B4-BE49-F238E27FC236}">
                            <a16:creationId xmlns:a16="http://schemas.microsoft.com/office/drawing/2014/main" id="{903C506E-8645-400F-AAE8-21BC7D8862DB}"/>
                          </a:ext>
                        </a:extLst>
                      </p:cNvPr>
                      <p:cNvCxnSpPr/>
                      <p:nvPr/>
                    </p:nvCxnSpPr>
                    <p:spPr bwMode="auto">
                      <a:xfrm flipH="1" flipV="1">
                        <a:off x="1282309" y="3228312"/>
                        <a:ext cx="868680" cy="0"/>
                      </a:xfrm>
                      <a:prstGeom prst="line">
                        <a:avLst/>
                      </a:prstGeom>
                      <a:solidFill>
                        <a:srgbClr xmlns:mc="http://schemas.openxmlformats.org/markup-compatibility/2006" xmlns:a14="http://schemas.microsoft.com/office/drawing/2010/main" val="FFFFFF" mc:Ignorable="a14" a14:legacySpreadsheetColorIndex="9"/>
                      </a:solidFill>
                      <a:ln w="952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cxnSp>
                  <p:cxnSp>
                    <p:nvCxnSpPr>
                      <p:cNvPr id="62" name="Straight Connector 61">
                        <a:extLst>
                          <a:ext uri="{FF2B5EF4-FFF2-40B4-BE49-F238E27FC236}">
                            <a16:creationId xmlns:a16="http://schemas.microsoft.com/office/drawing/2014/main" id="{167FFA63-7A5F-4320-AC5A-5852BD8DB756}"/>
                          </a:ext>
                        </a:extLst>
                      </p:cNvPr>
                      <p:cNvCxnSpPr/>
                      <p:nvPr/>
                    </p:nvCxnSpPr>
                    <p:spPr bwMode="auto">
                      <a:xfrm flipH="1" flipV="1">
                        <a:off x="1284314" y="3089949"/>
                        <a:ext cx="868680" cy="0"/>
                      </a:xfrm>
                      <a:prstGeom prst="line">
                        <a:avLst/>
                      </a:prstGeom>
                      <a:solidFill>
                        <a:srgbClr xmlns:mc="http://schemas.openxmlformats.org/markup-compatibility/2006" xmlns:a14="http://schemas.microsoft.com/office/drawing/2010/main" val="FFFFFF" mc:Ignorable="a14" a14:legacySpreadsheetColorIndex="9"/>
                      </a:solidFill>
                      <a:ln w="952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cxnSp>
                  <p:cxnSp>
                    <p:nvCxnSpPr>
                      <p:cNvPr id="63" name="Straight Connector 62">
                        <a:extLst>
                          <a:ext uri="{FF2B5EF4-FFF2-40B4-BE49-F238E27FC236}">
                            <a16:creationId xmlns:a16="http://schemas.microsoft.com/office/drawing/2014/main" id="{B43507D9-F3D8-4610-A9F1-7A8E6BED58AF}"/>
                          </a:ext>
                        </a:extLst>
                      </p:cNvPr>
                      <p:cNvCxnSpPr/>
                      <p:nvPr/>
                    </p:nvCxnSpPr>
                    <p:spPr bwMode="auto">
                      <a:xfrm flipH="1" flipV="1">
                        <a:off x="1281306" y="2966625"/>
                        <a:ext cx="868680" cy="0"/>
                      </a:xfrm>
                      <a:prstGeom prst="line">
                        <a:avLst/>
                      </a:prstGeom>
                      <a:solidFill>
                        <a:srgbClr xmlns:mc="http://schemas.openxmlformats.org/markup-compatibility/2006" xmlns:a14="http://schemas.microsoft.com/office/drawing/2010/main" val="FFFFFF" mc:Ignorable="a14" a14:legacySpreadsheetColorIndex="9"/>
                      </a:solidFill>
                      <a:ln w="952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cxnSp>
                  <p:cxnSp>
                    <p:nvCxnSpPr>
                      <p:cNvPr id="64" name="Straight Connector 63">
                        <a:extLst>
                          <a:ext uri="{FF2B5EF4-FFF2-40B4-BE49-F238E27FC236}">
                            <a16:creationId xmlns:a16="http://schemas.microsoft.com/office/drawing/2014/main" id="{BD6A87FE-3ACF-4013-9D83-8966BCCCBD55}"/>
                          </a:ext>
                        </a:extLst>
                      </p:cNvPr>
                      <p:cNvCxnSpPr/>
                      <p:nvPr/>
                    </p:nvCxnSpPr>
                    <p:spPr bwMode="auto">
                      <a:xfrm flipH="1" flipV="1">
                        <a:off x="1276293" y="2856335"/>
                        <a:ext cx="868680" cy="0"/>
                      </a:xfrm>
                      <a:prstGeom prst="line">
                        <a:avLst/>
                      </a:prstGeom>
                      <a:solidFill>
                        <a:srgbClr xmlns:mc="http://schemas.openxmlformats.org/markup-compatibility/2006" xmlns:a14="http://schemas.microsoft.com/office/drawing/2010/main" val="FFFFFF" mc:Ignorable="a14" a14:legacySpreadsheetColorIndex="9"/>
                      </a:solidFill>
                      <a:ln w="952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cxnSp>
                  <p:cxnSp>
                    <p:nvCxnSpPr>
                      <p:cNvPr id="65" name="Straight Connector 64">
                        <a:extLst>
                          <a:ext uri="{FF2B5EF4-FFF2-40B4-BE49-F238E27FC236}">
                            <a16:creationId xmlns:a16="http://schemas.microsoft.com/office/drawing/2014/main" id="{47896117-744D-4145-AB20-8EED1D2D4219}"/>
                          </a:ext>
                        </a:extLst>
                      </p:cNvPr>
                      <p:cNvCxnSpPr/>
                      <p:nvPr/>
                    </p:nvCxnSpPr>
                    <p:spPr bwMode="auto">
                      <a:xfrm flipH="1" flipV="1">
                        <a:off x="1273285" y="2733011"/>
                        <a:ext cx="868680" cy="0"/>
                      </a:xfrm>
                      <a:prstGeom prst="line">
                        <a:avLst/>
                      </a:prstGeom>
                      <a:solidFill>
                        <a:srgbClr xmlns:mc="http://schemas.openxmlformats.org/markup-compatibility/2006" xmlns:a14="http://schemas.microsoft.com/office/drawing/2010/main" val="FFFFFF" mc:Ignorable="a14" a14:legacySpreadsheetColorIndex="9"/>
                      </a:solidFill>
                      <a:ln w="952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cxnSp>
                  <p:cxnSp>
                    <p:nvCxnSpPr>
                      <p:cNvPr id="66" name="Straight Connector 65">
                        <a:extLst>
                          <a:ext uri="{FF2B5EF4-FFF2-40B4-BE49-F238E27FC236}">
                            <a16:creationId xmlns:a16="http://schemas.microsoft.com/office/drawing/2014/main" id="{8542B9A8-8F05-487D-9112-F82D330DBEDC}"/>
                          </a:ext>
                        </a:extLst>
                      </p:cNvPr>
                      <p:cNvCxnSpPr/>
                      <p:nvPr/>
                    </p:nvCxnSpPr>
                    <p:spPr bwMode="auto">
                      <a:xfrm flipH="1" flipV="1">
                        <a:off x="1273285" y="2622722"/>
                        <a:ext cx="868680" cy="0"/>
                      </a:xfrm>
                      <a:prstGeom prst="line">
                        <a:avLst/>
                      </a:prstGeom>
                      <a:solidFill>
                        <a:srgbClr xmlns:mc="http://schemas.openxmlformats.org/markup-compatibility/2006" xmlns:a14="http://schemas.microsoft.com/office/drawing/2010/main" val="FFFFFF" mc:Ignorable="a14" a14:legacySpreadsheetColorIndex="9"/>
                      </a:solidFill>
                      <a:ln w="952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cxnSp>
                  <p:cxnSp>
                    <p:nvCxnSpPr>
                      <p:cNvPr id="67" name="Straight Connector 66">
                        <a:extLst>
                          <a:ext uri="{FF2B5EF4-FFF2-40B4-BE49-F238E27FC236}">
                            <a16:creationId xmlns:a16="http://schemas.microsoft.com/office/drawing/2014/main" id="{123D4209-F98B-425F-A251-CCAB9A855D50}"/>
                          </a:ext>
                        </a:extLst>
                      </p:cNvPr>
                      <p:cNvCxnSpPr/>
                      <p:nvPr/>
                    </p:nvCxnSpPr>
                    <p:spPr bwMode="auto">
                      <a:xfrm flipH="1" flipV="1">
                        <a:off x="1270277" y="2499398"/>
                        <a:ext cx="868680" cy="0"/>
                      </a:xfrm>
                      <a:prstGeom prst="line">
                        <a:avLst/>
                      </a:prstGeom>
                      <a:solidFill>
                        <a:srgbClr xmlns:mc="http://schemas.openxmlformats.org/markup-compatibility/2006" xmlns:a14="http://schemas.microsoft.com/office/drawing/2010/main" val="FFFFFF" mc:Ignorable="a14" a14:legacySpreadsheetColorIndex="9"/>
                      </a:solidFill>
                      <a:ln w="952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cxnSp>
                  <p:cxnSp>
                    <p:nvCxnSpPr>
                      <p:cNvPr id="68" name="Straight Connector 67">
                        <a:extLst>
                          <a:ext uri="{FF2B5EF4-FFF2-40B4-BE49-F238E27FC236}">
                            <a16:creationId xmlns:a16="http://schemas.microsoft.com/office/drawing/2014/main" id="{E737913E-6E79-4478-B7E1-E87A9152F150}"/>
                          </a:ext>
                        </a:extLst>
                      </p:cNvPr>
                      <p:cNvCxnSpPr/>
                      <p:nvPr/>
                    </p:nvCxnSpPr>
                    <p:spPr bwMode="auto">
                      <a:xfrm flipH="1" flipV="1">
                        <a:off x="1275291" y="2389108"/>
                        <a:ext cx="868679" cy="0"/>
                      </a:xfrm>
                      <a:prstGeom prst="line">
                        <a:avLst/>
                      </a:prstGeom>
                      <a:solidFill>
                        <a:srgbClr xmlns:mc="http://schemas.openxmlformats.org/markup-compatibility/2006" xmlns:a14="http://schemas.microsoft.com/office/drawing/2010/main" val="FFFFFF" mc:Ignorable="a14" a14:legacySpreadsheetColorIndex="9"/>
                      </a:solidFill>
                      <a:ln w="952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cxnSp>
                  <p:cxnSp>
                    <p:nvCxnSpPr>
                      <p:cNvPr id="69" name="Straight Connector 68">
                        <a:extLst>
                          <a:ext uri="{FF2B5EF4-FFF2-40B4-BE49-F238E27FC236}">
                            <a16:creationId xmlns:a16="http://schemas.microsoft.com/office/drawing/2014/main" id="{37528D4E-D78F-4306-A9CB-A0EFF545414B}"/>
                          </a:ext>
                        </a:extLst>
                      </p:cNvPr>
                      <p:cNvCxnSpPr/>
                      <p:nvPr/>
                    </p:nvCxnSpPr>
                    <p:spPr bwMode="auto">
                      <a:xfrm flipH="1" flipV="1">
                        <a:off x="1272283" y="2265784"/>
                        <a:ext cx="868680" cy="0"/>
                      </a:xfrm>
                      <a:prstGeom prst="line">
                        <a:avLst/>
                      </a:prstGeom>
                      <a:solidFill>
                        <a:srgbClr xmlns:mc="http://schemas.openxmlformats.org/markup-compatibility/2006" xmlns:a14="http://schemas.microsoft.com/office/drawing/2010/main" val="FFFFFF" mc:Ignorable="a14" a14:legacySpreadsheetColorIndex="9"/>
                      </a:solidFill>
                      <a:ln w="952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cxnSp>
                  <p:cxnSp>
                    <p:nvCxnSpPr>
                      <p:cNvPr id="70" name="Straight Connector 69">
                        <a:extLst>
                          <a:ext uri="{FF2B5EF4-FFF2-40B4-BE49-F238E27FC236}">
                            <a16:creationId xmlns:a16="http://schemas.microsoft.com/office/drawing/2014/main" id="{B39BDC93-8E01-4627-83EF-C3632B1385FA}"/>
                          </a:ext>
                        </a:extLst>
                      </p:cNvPr>
                      <p:cNvCxnSpPr/>
                      <p:nvPr/>
                    </p:nvCxnSpPr>
                    <p:spPr bwMode="auto">
                      <a:xfrm flipH="1" flipV="1">
                        <a:off x="1282309" y="2145469"/>
                        <a:ext cx="868680" cy="0"/>
                      </a:xfrm>
                      <a:prstGeom prst="line">
                        <a:avLst/>
                      </a:prstGeom>
                      <a:solidFill>
                        <a:srgbClr xmlns:mc="http://schemas.openxmlformats.org/markup-compatibility/2006" xmlns:a14="http://schemas.microsoft.com/office/drawing/2010/main" val="FFFFFF" mc:Ignorable="a14" a14:legacySpreadsheetColorIndex="9"/>
                      </a:solidFill>
                      <a:ln w="952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cxnSp>
                  <p:cxnSp>
                    <p:nvCxnSpPr>
                      <p:cNvPr id="71" name="Straight Connector 70">
                        <a:extLst>
                          <a:ext uri="{FF2B5EF4-FFF2-40B4-BE49-F238E27FC236}">
                            <a16:creationId xmlns:a16="http://schemas.microsoft.com/office/drawing/2014/main" id="{98468DD2-5EA4-4496-BDA5-13D65C67CBF9}"/>
                          </a:ext>
                        </a:extLst>
                      </p:cNvPr>
                      <p:cNvCxnSpPr/>
                      <p:nvPr/>
                    </p:nvCxnSpPr>
                    <p:spPr bwMode="auto">
                      <a:xfrm flipH="1" flipV="1">
                        <a:off x="1279301" y="2022145"/>
                        <a:ext cx="868680" cy="0"/>
                      </a:xfrm>
                      <a:prstGeom prst="line">
                        <a:avLst/>
                      </a:prstGeom>
                      <a:solidFill>
                        <a:srgbClr xmlns:mc="http://schemas.openxmlformats.org/markup-compatibility/2006" xmlns:a14="http://schemas.microsoft.com/office/drawing/2010/main" val="FFFFFF" mc:Ignorable="a14" a14:legacySpreadsheetColorIndex="9"/>
                      </a:solidFill>
                      <a:ln w="952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cxnSp>
                  <p:cxnSp>
                    <p:nvCxnSpPr>
                      <p:cNvPr id="72" name="Straight Connector 71">
                        <a:extLst>
                          <a:ext uri="{FF2B5EF4-FFF2-40B4-BE49-F238E27FC236}">
                            <a16:creationId xmlns:a16="http://schemas.microsoft.com/office/drawing/2014/main" id="{6EE47B92-BFF5-4F2D-86B3-875094F60828}"/>
                          </a:ext>
                        </a:extLst>
                      </p:cNvPr>
                      <p:cNvCxnSpPr/>
                      <p:nvPr/>
                    </p:nvCxnSpPr>
                    <p:spPr bwMode="auto">
                      <a:xfrm flipH="1" flipV="1">
                        <a:off x="1289327" y="1896817"/>
                        <a:ext cx="868680" cy="0"/>
                      </a:xfrm>
                      <a:prstGeom prst="line">
                        <a:avLst/>
                      </a:prstGeom>
                      <a:solidFill>
                        <a:srgbClr xmlns:mc="http://schemas.openxmlformats.org/markup-compatibility/2006" xmlns:a14="http://schemas.microsoft.com/office/drawing/2010/main" val="FFFFFF" mc:Ignorable="a14" a14:legacySpreadsheetColorIndex="9"/>
                      </a:solidFill>
                      <a:ln w="952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cxnSp>
                </p:grpSp>
              </p:grpSp>
              <p:sp>
                <p:nvSpPr>
                  <p:cNvPr id="58" name="Cylinder 57">
                    <a:extLst>
                      <a:ext uri="{FF2B5EF4-FFF2-40B4-BE49-F238E27FC236}">
                        <a16:creationId xmlns:a16="http://schemas.microsoft.com/office/drawing/2014/main" id="{9486AF3E-1D4F-43F6-A4F7-DCD74A78378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265860" y="0"/>
                    <a:ext cx="875747" cy="1812902"/>
                  </a:xfrm>
                  <a:prstGeom prst="can">
                    <a:avLst>
                      <a:gd name="adj" fmla="val 61071"/>
                    </a:avLst>
                  </a:prstGeom>
                  <a:noFill/>
                  <a:ln w="9525" cap="flat" cmpd="sng" algn="ctr">
                    <a:solidFill>
                      <a:sysClr val="windowText" lastClr="00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wrap="square" lIns="18288" tIns="0" rIns="0" bIns="0" rtlCol="0" anchor="ctr" upright="1"/>
                  <a:lstStyle>
                    <a:lvl1pPr marL="0" indent="0">
                      <a:defRPr sz="1100"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l"/>
                    <a:endParaRPr lang="LID4096" sz="1100"/>
                  </a:p>
                </p:txBody>
              </p:sp>
            </p:grpSp>
            <p:cxnSp>
              <p:nvCxnSpPr>
                <p:cNvPr id="55" name="Straight Connector 54">
                  <a:extLst>
                    <a:ext uri="{FF2B5EF4-FFF2-40B4-BE49-F238E27FC236}">
                      <a16:creationId xmlns:a16="http://schemas.microsoft.com/office/drawing/2014/main" id="{75253096-282C-416D-A594-22AC8D04612D}"/>
                    </a:ext>
                  </a:extLst>
                </p:cNvPr>
                <p:cNvCxnSpPr/>
                <p:nvPr/>
              </p:nvCxnSpPr>
              <p:spPr bwMode="auto">
                <a:xfrm flipH="1">
                  <a:off x="1699381" y="203047"/>
                  <a:ext cx="0" cy="1188720"/>
                </a:xfrm>
                <a:prstGeom prst="line">
                  <a:avLst/>
                </a:prstGeom>
                <a:solidFill>
                  <a:srgbClr xmlns:mc="http://schemas.openxmlformats.org/markup-compatibility/2006" xmlns:a14="http://schemas.microsoft.com/office/drawing/2010/main" val="FFFFFF" mc:Ignorable="a14" a14:legacySpreadsheetColorIndex="9"/>
                </a:solidFill>
                <a:ln w="9525" cap="flat" cmpd="sng" algn="ctr">
                  <a:solidFill>
                    <a:sysClr val="windowText" lastClr="000000"/>
                  </a:solidFill>
                  <a:prstDash val="dash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56" name="Straight Connector 55">
                  <a:extLst>
                    <a:ext uri="{FF2B5EF4-FFF2-40B4-BE49-F238E27FC236}">
                      <a16:creationId xmlns:a16="http://schemas.microsoft.com/office/drawing/2014/main" id="{B8DEE68A-A9B7-4853-9130-6507D5615A00}"/>
                    </a:ext>
                  </a:extLst>
                </p:cNvPr>
                <p:cNvCxnSpPr/>
                <p:nvPr/>
              </p:nvCxnSpPr>
              <p:spPr bwMode="auto">
                <a:xfrm flipH="1">
                  <a:off x="2284930" y="164947"/>
                  <a:ext cx="5829" cy="1386685"/>
                </a:xfrm>
                <a:prstGeom prst="line">
                  <a:avLst/>
                </a:prstGeom>
                <a:solidFill>
                  <a:srgbClr xmlns:mc="http://schemas.openxmlformats.org/markup-compatibility/2006" xmlns:a14="http://schemas.microsoft.com/office/drawing/2010/main" val="FFFFFF" mc:Ignorable="a14" a14:legacySpreadsheetColorIndex="9"/>
                </a:solidFill>
                <a:ln w="9525" cap="flat" cmpd="sng" algn="ctr">
                  <a:solidFill>
                    <a:sysClr val="windowText" lastClr="000000"/>
                  </a:solidFill>
                  <a:prstDash val="dash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</p:cxnSp>
          </p:grpSp>
          <p:sp>
            <p:nvSpPr>
              <p:cNvPr id="52" name="Arc 51">
                <a:extLst>
                  <a:ext uri="{FF2B5EF4-FFF2-40B4-BE49-F238E27FC236}">
                    <a16:creationId xmlns:a16="http://schemas.microsoft.com/office/drawing/2014/main" id="{C798B39F-3D22-CCA3-D1D6-F0A7763BDEA1}"/>
                  </a:ext>
                </a:extLst>
              </p:cNvPr>
              <p:cNvSpPr/>
              <p:nvPr/>
            </p:nvSpPr>
            <p:spPr bwMode="auto">
              <a:xfrm>
                <a:off x="0" y="567708"/>
                <a:ext cx="1432892" cy="1805607"/>
              </a:xfrm>
              <a:prstGeom prst="arc">
                <a:avLst/>
              </a:prstGeom>
              <a:noFill/>
              <a:ln w="28575" cap="flat" cmpd="sng" algn="ctr">
                <a:solidFill>
                  <a:srgbClr val="0000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square" lIns="18288" tIns="0" rIns="0" bIns="0" rtlCol="0" anchor="ctr" upright="1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l"/>
                <a:endParaRPr lang="LID4096" sz="110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3" name="Arc 52">
                <a:extLst>
                  <a:ext uri="{FF2B5EF4-FFF2-40B4-BE49-F238E27FC236}">
                    <a16:creationId xmlns:a16="http://schemas.microsoft.com/office/drawing/2014/main" id="{1928F690-4D89-4A16-9A0C-DD35B5C1F928}"/>
                  </a:ext>
                </a:extLst>
              </p:cNvPr>
              <p:cNvSpPr/>
              <p:nvPr/>
            </p:nvSpPr>
            <p:spPr bwMode="auto">
              <a:xfrm flipH="1">
                <a:off x="2570922" y="567708"/>
                <a:ext cx="1628360" cy="1900029"/>
              </a:xfrm>
              <a:prstGeom prst="arc">
                <a:avLst/>
              </a:prstGeom>
              <a:noFill/>
              <a:ln w="28575" cap="flat" cmpd="sng" algn="ctr">
                <a:solidFill>
                  <a:srgbClr val="0000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square" lIns="18288" tIns="0" rIns="0" bIns="0" rtlCol="0" anchor="ctr" upright="1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endParaRPr lang="LID4096" sz="1100"/>
              </a:p>
            </p:txBody>
          </p:sp>
        </p:grp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41F5270C-286B-47DE-8A67-CEFF6091C9B9}"/>
                </a:ext>
              </a:extLst>
            </p:cNvPr>
            <p:cNvCxnSpPr/>
            <p:nvPr/>
          </p:nvCxnSpPr>
          <p:spPr bwMode="auto">
            <a:xfrm flipH="1">
              <a:off x="1209260" y="186709"/>
              <a:ext cx="7609" cy="1380809"/>
            </a:xfrm>
            <a:prstGeom prst="line">
              <a:avLst/>
            </a:prstGeom>
            <a:solidFill>
              <a:srgbClr xmlns:mc="http://schemas.openxmlformats.org/markup-compatibility/2006" xmlns:a14="http://schemas.microsoft.com/office/drawing/2010/main" val="FFFFFF" mc:Ignorable="a14" a14:legacySpreadsheetColorIndex="9"/>
            </a:solidFill>
            <a:ln w="9525" cap="flat" cmpd="sng" algn="ctr">
              <a:solidFill>
                <a:sysClr val="windowText" lastClr="000000"/>
              </a:solidFill>
              <a:prstDash val="dash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</p:grpSp>
      <p:graphicFrame>
        <p:nvGraphicFramePr>
          <p:cNvPr id="85" name="Gráfico 1">
            <a:extLst>
              <a:ext uri="{FF2B5EF4-FFF2-40B4-BE49-F238E27FC236}">
                <a16:creationId xmlns:a16="http://schemas.microsoft.com/office/drawing/2014/main" id="{56AC428D-D437-6DED-81B4-E55F303014A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34437285"/>
              </p:ext>
            </p:extLst>
          </p:nvPr>
        </p:nvGraphicFramePr>
        <p:xfrm>
          <a:off x="6004097" y="2770382"/>
          <a:ext cx="5162549" cy="35181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86" name="Rectangle 85">
            <a:extLst>
              <a:ext uri="{FF2B5EF4-FFF2-40B4-BE49-F238E27FC236}">
                <a16:creationId xmlns:a16="http://schemas.microsoft.com/office/drawing/2014/main" id="{A219B4CC-2A6B-151B-D89A-0EF55C61097C}"/>
              </a:ext>
            </a:extLst>
          </p:cNvPr>
          <p:cNvSpPr/>
          <p:nvPr/>
        </p:nvSpPr>
        <p:spPr>
          <a:xfrm>
            <a:off x="6956299" y="3311540"/>
            <a:ext cx="1629072" cy="12179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8456213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D57A896-F177-72CB-D934-C810A66E4961}"/>
              </a:ext>
            </a:extLst>
          </p:cNvPr>
          <p:cNvSpPr/>
          <p:nvPr/>
        </p:nvSpPr>
        <p:spPr>
          <a:xfrm>
            <a:off x="-1" y="0"/>
            <a:ext cx="12192001" cy="6857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088996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F36AE5-A34E-64E8-F93C-FB17F89B9D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3B59BA35-BFD0-BD09-E51E-A00E0E221069}"/>
              </a:ext>
            </a:extLst>
          </p:cNvPr>
          <p:cNvSpPr txBox="1"/>
          <p:nvPr/>
        </p:nvSpPr>
        <p:spPr>
          <a:xfrm>
            <a:off x="117028" y="152868"/>
            <a:ext cx="4005343" cy="45050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</a:pPr>
            <a:r>
              <a:rPr lang="pt-BR" sz="2000" b="1" kern="1200" cap="all" spc="50" dirty="0">
                <a:solidFill>
                  <a:srgbClr val="0000FF"/>
                </a:solidFill>
                <a:effectLst>
                  <a:outerShdw blurRad="50800" dist="38100" dir="2700000" algn="tl">
                    <a:srgbClr val="333300">
                      <a:alpha val="40000"/>
                    </a:srgbClr>
                  </a:outerShdw>
                </a:effectLst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Modelagem Matemática</a:t>
            </a:r>
            <a:endParaRPr lang="pt-BR" sz="1600" dirty="0">
              <a:effectLst/>
              <a:latin typeface="Segoe UI" panose="020B05020402040202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id="{5F9C5A2F-276E-96F2-1D1C-BBDB0C9B0001}"/>
              </a:ext>
            </a:extLst>
          </p:cNvPr>
          <p:cNvGrpSpPr>
            <a:grpSpLocks noChangeAspect="1"/>
          </p:cNvGrpSpPr>
          <p:nvPr/>
        </p:nvGrpSpPr>
        <p:grpSpPr>
          <a:xfrm>
            <a:off x="453533" y="958208"/>
            <a:ext cx="6967213" cy="5489845"/>
            <a:chOff x="-28806" y="3265557"/>
            <a:chExt cx="4304476" cy="3391732"/>
          </a:xfrm>
        </p:grpSpPr>
        <p:pic>
          <p:nvPicPr>
            <p:cNvPr id="4" name="Imagem 148">
              <a:extLst>
                <a:ext uri="{FF2B5EF4-FFF2-40B4-BE49-F238E27FC236}">
                  <a16:creationId xmlns:a16="http://schemas.microsoft.com/office/drawing/2014/main" id="{AC94487E-F3F3-0039-E152-51B2A613A2D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68254" y="3609003"/>
              <a:ext cx="3135160" cy="1183057"/>
            </a:xfrm>
            <a:prstGeom prst="rect">
              <a:avLst/>
            </a:prstGeom>
          </p:spPr>
        </p:pic>
        <p:pic>
          <p:nvPicPr>
            <p:cNvPr id="5" name="Imagem 30">
              <a:extLst>
                <a:ext uri="{FF2B5EF4-FFF2-40B4-BE49-F238E27FC236}">
                  <a16:creationId xmlns:a16="http://schemas.microsoft.com/office/drawing/2014/main" id="{A8D9DAA8-D5CA-03D7-3C9F-054CCA8F08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28806" y="5097229"/>
              <a:ext cx="4304476" cy="1560060"/>
            </a:xfrm>
            <a:prstGeom prst="rect">
              <a:avLst/>
            </a:prstGeom>
          </p:spPr>
        </p:pic>
        <p:sp>
          <p:nvSpPr>
            <p:cNvPr id="41" name="Retângulo 860">
              <a:extLst>
                <a:ext uri="{FF2B5EF4-FFF2-40B4-BE49-F238E27FC236}">
                  <a16:creationId xmlns:a16="http://schemas.microsoft.com/office/drawing/2014/main" id="{96D706D8-6194-DB2C-5C49-045CF6FAE0BE}"/>
                </a:ext>
              </a:extLst>
            </p:cNvPr>
            <p:cNvSpPr>
              <a:spLocks noChangeAspect="1"/>
            </p:cNvSpPr>
            <p:nvPr/>
          </p:nvSpPr>
          <p:spPr>
            <a:xfrm rot="21579858">
              <a:off x="183984" y="3265557"/>
              <a:ext cx="1011519" cy="404738"/>
            </a:xfrm>
            <a:prstGeom prst="rect">
              <a:avLst/>
            </a:prstGeom>
            <a:noFill/>
          </p:spPr>
          <p:txBody>
            <a:bodyPr wrap="none" lIns="0" tIns="0" rIns="0" bIns="0" anchor="ctr" anchorCtr="0">
              <a:noAutofit/>
            </a:bodyPr>
            <a:lstStyle/>
            <a:p>
              <a:r>
                <a:rPr lang="pt-BR" sz="2000" b="1" dirty="0">
                  <a:solidFill>
                    <a:srgbClr val="000000"/>
                  </a:solidFill>
                  <a:latin typeface="Calibri BOLD" panose="020F0702030404030204" pitchFamily="34" charset="0"/>
                  <a:ea typeface="Calibri" panose="020F0502020204030204" pitchFamily="34" charset="0"/>
                  <a:cs typeface="Calibri BOLD" panose="020F0702030404030204" pitchFamily="34" charset="0"/>
                </a:rPr>
                <a:t>2D</a:t>
              </a:r>
              <a:endParaRPr lang="pt-BR" sz="2000" b="1" dirty="0">
                <a:solidFill>
                  <a:srgbClr val="000000"/>
                </a:solidFill>
                <a:effectLst/>
                <a:latin typeface="Calibri BOLD" panose="020F0702030404030204" pitchFamily="34" charset="0"/>
                <a:ea typeface="Calibri" panose="020F0502020204030204" pitchFamily="34" charset="0"/>
                <a:cs typeface="Calibri BOLD" panose="020F0702030404030204" pitchFamily="34" charset="0"/>
              </a:endParaRPr>
            </a:p>
          </p:txBody>
        </p:sp>
      </p:grpSp>
      <p:grpSp>
        <p:nvGrpSpPr>
          <p:cNvPr id="45" name="Grupo 10">
            <a:extLst>
              <a:ext uri="{FF2B5EF4-FFF2-40B4-BE49-F238E27FC236}">
                <a16:creationId xmlns:a16="http://schemas.microsoft.com/office/drawing/2014/main" id="{3D54958A-5C57-E28B-E438-4D506AC752D2}"/>
              </a:ext>
            </a:extLst>
          </p:cNvPr>
          <p:cNvGrpSpPr>
            <a:grpSpLocks noChangeAspect="1"/>
          </p:cNvGrpSpPr>
          <p:nvPr/>
        </p:nvGrpSpPr>
        <p:grpSpPr>
          <a:xfrm>
            <a:off x="8950146" y="4745704"/>
            <a:ext cx="2054533" cy="1187623"/>
            <a:chOff x="7551799" y="3879824"/>
            <a:chExt cx="1792685" cy="1056295"/>
          </a:xfrm>
        </p:grpSpPr>
        <p:sp>
          <p:nvSpPr>
            <p:cNvPr id="47" name="Seta para a direita 12">
              <a:extLst>
                <a:ext uri="{FF2B5EF4-FFF2-40B4-BE49-F238E27FC236}">
                  <a16:creationId xmlns:a16="http://schemas.microsoft.com/office/drawing/2014/main" id="{EB4E01AC-2B2C-F03A-CC35-AD29F6E75AF1}"/>
                </a:ext>
              </a:extLst>
            </p:cNvPr>
            <p:cNvSpPr/>
            <p:nvPr/>
          </p:nvSpPr>
          <p:spPr>
            <a:xfrm rot="2573740">
              <a:off x="7603764" y="4134921"/>
              <a:ext cx="288000" cy="108000"/>
            </a:xfrm>
            <a:prstGeom prst="rightArrow">
              <a:avLst/>
            </a:prstGeom>
            <a:solidFill>
              <a:schemeClr val="accent2"/>
            </a:solidFill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grpSp>
          <p:nvGrpSpPr>
            <p:cNvPr id="48" name="Grupo 13">
              <a:extLst>
                <a:ext uri="{FF2B5EF4-FFF2-40B4-BE49-F238E27FC236}">
                  <a16:creationId xmlns:a16="http://schemas.microsoft.com/office/drawing/2014/main" id="{3A2E0C27-9552-01CC-3F45-D7D7B6F6A5C9}"/>
                </a:ext>
              </a:extLst>
            </p:cNvPr>
            <p:cNvGrpSpPr/>
            <p:nvPr/>
          </p:nvGrpSpPr>
          <p:grpSpPr>
            <a:xfrm>
              <a:off x="7551799" y="3879824"/>
              <a:ext cx="1792685" cy="1056295"/>
              <a:chOff x="6308874" y="4002684"/>
              <a:chExt cx="1792685" cy="1056295"/>
            </a:xfrm>
          </p:grpSpPr>
          <p:sp>
            <p:nvSpPr>
              <p:cNvPr id="50" name="Seta para a direita 15">
                <a:extLst>
                  <a:ext uri="{FF2B5EF4-FFF2-40B4-BE49-F238E27FC236}">
                    <a16:creationId xmlns:a16="http://schemas.microsoft.com/office/drawing/2014/main" id="{50380F57-B94E-B31E-5B50-8D18E3D3D71D}"/>
                  </a:ext>
                </a:extLst>
              </p:cNvPr>
              <p:cNvSpPr/>
              <p:nvPr/>
            </p:nvSpPr>
            <p:spPr>
              <a:xfrm rot="16166615">
                <a:off x="6618727" y="4743355"/>
                <a:ext cx="288000" cy="108000"/>
              </a:xfrm>
              <a:prstGeom prst="rightArrow">
                <a:avLst/>
              </a:prstGeom>
              <a:solidFill>
                <a:schemeClr val="accent2"/>
              </a:solidFill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grpSp>
            <p:nvGrpSpPr>
              <p:cNvPr id="51" name="Grupo 16">
                <a:extLst>
                  <a:ext uri="{FF2B5EF4-FFF2-40B4-BE49-F238E27FC236}">
                    <a16:creationId xmlns:a16="http://schemas.microsoft.com/office/drawing/2014/main" id="{1DED51A0-ECDE-3B03-3CFB-95F8D77E0111}"/>
                  </a:ext>
                </a:extLst>
              </p:cNvPr>
              <p:cNvGrpSpPr/>
              <p:nvPr/>
            </p:nvGrpSpPr>
            <p:grpSpPr>
              <a:xfrm>
                <a:off x="6308874" y="4002684"/>
                <a:ext cx="1792685" cy="1056295"/>
                <a:chOff x="5618130" y="5250847"/>
                <a:chExt cx="1792685" cy="1056295"/>
              </a:xfrm>
            </p:grpSpPr>
            <p:grpSp>
              <p:nvGrpSpPr>
                <p:cNvPr id="53" name="Grupo 18">
                  <a:extLst>
                    <a:ext uri="{FF2B5EF4-FFF2-40B4-BE49-F238E27FC236}">
                      <a16:creationId xmlns:a16="http://schemas.microsoft.com/office/drawing/2014/main" id="{AEACCB88-DE30-7821-0F48-DE3B671042F4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6397079" y="5250847"/>
                  <a:ext cx="1013736" cy="1056295"/>
                  <a:chOff x="6975201" y="3766862"/>
                  <a:chExt cx="2135563" cy="2557127"/>
                </a:xfrm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grpSpPr>
              <p:sp>
                <p:nvSpPr>
                  <p:cNvPr id="57" name="Cubo 854">
                    <a:extLst>
                      <a:ext uri="{FF2B5EF4-FFF2-40B4-BE49-F238E27FC236}">
                        <a16:creationId xmlns:a16="http://schemas.microsoft.com/office/drawing/2014/main" id="{FE7A4D35-131A-6EE3-5165-B50ABFC59ED1}"/>
                      </a:ext>
                    </a:extLst>
                  </p:cNvPr>
                  <p:cNvSpPr/>
                  <p:nvPr/>
                </p:nvSpPr>
                <p:spPr>
                  <a:xfrm flipH="1">
                    <a:off x="7285076" y="5243990"/>
                    <a:ext cx="1079999" cy="1079999"/>
                  </a:xfrm>
                  <a:prstGeom prst="cube">
                    <a:avLst>
                      <a:gd name="adj" fmla="val 32078"/>
                    </a:avLst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sp>
                <p:nvSpPr>
                  <p:cNvPr id="58" name="Cubo 855">
                    <a:extLst>
                      <a:ext uri="{FF2B5EF4-FFF2-40B4-BE49-F238E27FC236}">
                        <a16:creationId xmlns:a16="http://schemas.microsoft.com/office/drawing/2014/main" id="{B93C1D2A-6AC6-C979-C0B6-2403905170D5}"/>
                      </a:ext>
                    </a:extLst>
                  </p:cNvPr>
                  <p:cNvSpPr/>
                  <p:nvPr/>
                </p:nvSpPr>
                <p:spPr>
                  <a:xfrm flipH="1">
                    <a:off x="6975201" y="4147399"/>
                    <a:ext cx="1080001" cy="1080001"/>
                  </a:xfrm>
                  <a:prstGeom prst="cube">
                    <a:avLst>
                      <a:gd name="adj" fmla="val 32078"/>
                    </a:avLst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sp>
                <p:nvSpPr>
                  <p:cNvPr id="59" name="Cubo 856">
                    <a:extLst>
                      <a:ext uri="{FF2B5EF4-FFF2-40B4-BE49-F238E27FC236}">
                        <a16:creationId xmlns:a16="http://schemas.microsoft.com/office/drawing/2014/main" id="{2A894165-AA41-EF9E-C184-405E9EC9D8FA}"/>
                      </a:ext>
                    </a:extLst>
                  </p:cNvPr>
                  <p:cNvSpPr/>
                  <p:nvPr/>
                </p:nvSpPr>
                <p:spPr>
                  <a:xfrm flipH="1">
                    <a:off x="8030765" y="4498395"/>
                    <a:ext cx="1079999" cy="1079999"/>
                  </a:xfrm>
                  <a:prstGeom prst="cube">
                    <a:avLst>
                      <a:gd name="adj" fmla="val 32078"/>
                    </a:avLst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sp>
                <p:nvSpPr>
                  <p:cNvPr id="60" name="Cubo 857">
                    <a:extLst>
                      <a:ext uri="{FF2B5EF4-FFF2-40B4-BE49-F238E27FC236}">
                        <a16:creationId xmlns:a16="http://schemas.microsoft.com/office/drawing/2014/main" id="{44DCA33E-5853-E633-4C67-658C22FFB963}"/>
                      </a:ext>
                    </a:extLst>
                  </p:cNvPr>
                  <p:cNvSpPr/>
                  <p:nvPr/>
                </p:nvSpPr>
                <p:spPr>
                  <a:xfrm flipH="1">
                    <a:off x="7285461" y="4504733"/>
                    <a:ext cx="1079999" cy="1079999"/>
                  </a:xfrm>
                  <a:prstGeom prst="cube">
                    <a:avLst>
                      <a:gd name="adj" fmla="val 32078"/>
                    </a:avLst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sp>
                <p:nvSpPr>
                  <p:cNvPr id="61" name="Cubo 858">
                    <a:extLst>
                      <a:ext uri="{FF2B5EF4-FFF2-40B4-BE49-F238E27FC236}">
                        <a16:creationId xmlns:a16="http://schemas.microsoft.com/office/drawing/2014/main" id="{854C0EEA-982B-894C-FBD3-495089EFFA5B}"/>
                      </a:ext>
                    </a:extLst>
                  </p:cNvPr>
                  <p:cNvSpPr/>
                  <p:nvPr/>
                </p:nvSpPr>
                <p:spPr>
                  <a:xfrm flipH="1">
                    <a:off x="7285076" y="3766862"/>
                    <a:ext cx="1079999" cy="1079998"/>
                  </a:xfrm>
                  <a:prstGeom prst="cube">
                    <a:avLst>
                      <a:gd name="adj" fmla="val 32078"/>
                    </a:avLst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sp>
                <p:nvSpPr>
                  <p:cNvPr id="62" name="Cubo 859">
                    <a:extLst>
                      <a:ext uri="{FF2B5EF4-FFF2-40B4-BE49-F238E27FC236}">
                        <a16:creationId xmlns:a16="http://schemas.microsoft.com/office/drawing/2014/main" id="{39D107D2-A7C5-C465-3F45-7D08D69BBD36}"/>
                      </a:ext>
                    </a:extLst>
                  </p:cNvPr>
                  <p:cNvSpPr/>
                  <p:nvPr/>
                </p:nvSpPr>
                <p:spPr>
                  <a:xfrm flipH="1">
                    <a:off x="7592847" y="4854686"/>
                    <a:ext cx="1080001" cy="1080001"/>
                  </a:xfrm>
                  <a:prstGeom prst="cube">
                    <a:avLst>
                      <a:gd name="adj" fmla="val 32078"/>
                    </a:avLst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</p:grpSp>
            <p:sp>
              <p:nvSpPr>
                <p:cNvPr id="54" name="Seta para a direita 19">
                  <a:extLst>
                    <a:ext uri="{FF2B5EF4-FFF2-40B4-BE49-F238E27FC236}">
                      <a16:creationId xmlns:a16="http://schemas.microsoft.com/office/drawing/2014/main" id="{F212AC66-5005-5EB8-23C4-71756B10E09A}"/>
                    </a:ext>
                  </a:extLst>
                </p:cNvPr>
                <p:cNvSpPr/>
                <p:nvPr/>
              </p:nvSpPr>
              <p:spPr>
                <a:xfrm>
                  <a:off x="6062205" y="5705476"/>
                  <a:ext cx="576000" cy="180000"/>
                </a:xfrm>
                <a:prstGeom prst="rightArrow">
                  <a:avLst/>
                </a:prstGeom>
                <a:solidFill>
                  <a:schemeClr val="accent2"/>
                </a:solidFill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55" name="Cubo 852">
                  <a:extLst>
                    <a:ext uri="{FF2B5EF4-FFF2-40B4-BE49-F238E27FC236}">
                      <a16:creationId xmlns:a16="http://schemas.microsoft.com/office/drawing/2014/main" id="{914271BA-EC65-A07D-0B03-11294EDBC9FF}"/>
                    </a:ext>
                  </a:extLst>
                </p:cNvPr>
                <p:cNvSpPr/>
                <p:nvPr/>
              </p:nvSpPr>
              <p:spPr>
                <a:xfrm flipH="1">
                  <a:off x="5811644" y="5563045"/>
                  <a:ext cx="512668" cy="446124"/>
                </a:xfrm>
                <a:prstGeom prst="cube">
                  <a:avLst>
                    <a:gd name="adj" fmla="val 32078"/>
                  </a:avLst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56" name="Seta para a direita 24">
                  <a:extLst>
                    <a:ext uri="{FF2B5EF4-FFF2-40B4-BE49-F238E27FC236}">
                      <a16:creationId xmlns:a16="http://schemas.microsoft.com/office/drawing/2014/main" id="{D556B702-3720-91E0-8A09-3AD3346115A6}"/>
                    </a:ext>
                  </a:extLst>
                </p:cNvPr>
                <p:cNvSpPr/>
                <p:nvPr/>
              </p:nvSpPr>
              <p:spPr>
                <a:xfrm>
                  <a:off x="5618130" y="5734051"/>
                  <a:ext cx="288000" cy="108000"/>
                </a:xfrm>
                <a:prstGeom prst="rightArrow">
                  <a:avLst/>
                </a:prstGeom>
                <a:solidFill>
                  <a:schemeClr val="accent2"/>
                </a:solidFill>
                <a:effectLst>
                  <a:outerShdw blurRad="50800" dist="1397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</p:grpSp>
          <p:sp>
            <p:nvSpPr>
              <p:cNvPr id="52" name="Seta para a direita 17">
                <a:extLst>
                  <a:ext uri="{FF2B5EF4-FFF2-40B4-BE49-F238E27FC236}">
                    <a16:creationId xmlns:a16="http://schemas.microsoft.com/office/drawing/2014/main" id="{9150F1A4-0E41-D365-0424-E0275B8F7B88}"/>
                  </a:ext>
                </a:extLst>
              </p:cNvPr>
              <p:cNvSpPr/>
              <p:nvPr/>
            </p:nvSpPr>
            <p:spPr>
              <a:xfrm rot="5400000">
                <a:off x="6612548" y="4194806"/>
                <a:ext cx="288000" cy="108000"/>
              </a:xfrm>
              <a:prstGeom prst="rightArrow">
                <a:avLst/>
              </a:prstGeom>
              <a:solidFill>
                <a:schemeClr val="accent2"/>
              </a:solidFill>
              <a:effectLst>
                <a:outerShdw blurRad="50800" dist="1397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sp>
          <p:nvSpPr>
            <p:cNvPr id="49" name="Seta para a direita 14">
              <a:extLst>
                <a:ext uri="{FF2B5EF4-FFF2-40B4-BE49-F238E27FC236}">
                  <a16:creationId xmlns:a16="http://schemas.microsoft.com/office/drawing/2014/main" id="{AF35B1A0-3BF0-052C-D00A-754E56218793}"/>
                </a:ext>
              </a:extLst>
            </p:cNvPr>
            <p:cNvSpPr/>
            <p:nvPr/>
          </p:nvSpPr>
          <p:spPr>
            <a:xfrm rot="13276495">
              <a:off x="8046776" y="4538294"/>
              <a:ext cx="288000" cy="108000"/>
            </a:xfrm>
            <a:prstGeom prst="rightArrow">
              <a:avLst/>
            </a:prstGeom>
            <a:solidFill>
              <a:schemeClr val="accent2"/>
            </a:solidFill>
            <a:effectLst>
              <a:outerShdw blurRad="50800" dist="1397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pic>
        <p:nvPicPr>
          <p:cNvPr id="83" name="Imagem 4">
            <a:extLst>
              <a:ext uri="{FF2B5EF4-FFF2-40B4-BE49-F238E27FC236}">
                <a16:creationId xmlns:a16="http://schemas.microsoft.com/office/drawing/2014/main" id="{0E7F7BF6-8479-1045-C431-7CFAF16F66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2745" y="1052275"/>
            <a:ext cx="3677815" cy="187949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4" name="Objeto 96">
                <a:extLst>
                  <a:ext uri="{FF2B5EF4-FFF2-40B4-BE49-F238E27FC236}">
                    <a16:creationId xmlns:a16="http://schemas.microsoft.com/office/drawing/2014/main" id="{4850884E-6C2E-C048-F437-B6E5E99DD3A0}"/>
                  </a:ext>
                </a:extLst>
              </p:cNvPr>
              <p:cNvSpPr txBox="1"/>
              <p:nvPr/>
            </p:nvSpPr>
            <p:spPr bwMode="auto">
              <a:xfrm>
                <a:off x="6969931" y="3118715"/>
                <a:ext cx="4693527" cy="779128"/>
              </a:xfrm>
              <a:prstGeom prst="rect">
                <a:avLst/>
              </a:prstGeom>
              <a:noFill/>
            </p:spPr>
            <p:txBody>
              <a:bodyPr anchor="ctr" anchorCtr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LID4096" sz="20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𝑻𝒙</m:t>
                      </m:r>
                      <m:f>
                        <m:fPr>
                          <m:ctrlPr>
                            <a:rPr lang="LID4096" sz="20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LID4096" sz="20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LID4096" sz="20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𝝏</m:t>
                              </m:r>
                            </m:e>
                            <m:sup>
                              <m:r>
                                <a:rPr lang="LID4096" sz="20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m:rPr>
                              <m:nor/>
                            </m:rPr>
                            <a:rPr lang="LID4096" sz="2000" b="1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LID4096" sz="2000" b="1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num>
                        <m:den>
                          <m:r>
                            <a:rPr lang="LID4096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sSup>
                            <m:sSupPr>
                              <m:ctrlPr>
                                <a:rPr lang="LID4096" sz="2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LID4096" sz="2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LID4096" sz="2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den>
                      </m:f>
                      <m:r>
                        <a:rPr lang="LID4096" sz="20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LID4096" sz="20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𝑻𝒚</m:t>
                      </m:r>
                      <m:f>
                        <m:fPr>
                          <m:ctrlPr>
                            <a:rPr lang="LID4096" sz="20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LID4096" sz="20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LID4096" sz="20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𝝏</m:t>
                              </m:r>
                            </m:e>
                            <m:sup>
                              <m:r>
                                <a:rPr lang="LID4096" sz="20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m:rPr>
                              <m:nor/>
                            </m:rPr>
                            <a:rPr lang="LID4096" sz="2000" b="1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LID4096" sz="2000" b="1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num>
                        <m:den>
                          <m:r>
                            <a:rPr lang="LID4096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sSup>
                            <m:sSupPr>
                              <m:ctrlPr>
                                <a:rPr lang="LID4096" sz="2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LID4096" sz="2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p>
                              <m:r>
                                <a:rPr lang="LID4096" sz="2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den>
                      </m:f>
                      <m:r>
                        <a:rPr lang="LID4096" sz="20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LID4096" sz="20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𝑻𝒛</m:t>
                      </m:r>
                      <m:f>
                        <m:fPr>
                          <m:ctrlPr>
                            <a:rPr lang="LID4096" sz="20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LID4096" sz="20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LID4096" sz="20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𝝏</m:t>
                              </m:r>
                            </m:e>
                            <m:sup>
                              <m:r>
                                <a:rPr lang="LID4096" sz="20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m:rPr>
                              <m:nor/>
                            </m:rPr>
                            <a:rPr lang="LID4096" sz="2000" b="1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LID4096" sz="2000" b="1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num>
                        <m:den>
                          <m:r>
                            <a:rPr lang="LID4096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sSup>
                            <m:sSupPr>
                              <m:ctrlPr>
                                <a:rPr lang="LID4096" sz="2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LID4096" sz="2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p>
                              <m:r>
                                <a:rPr lang="LID4096" sz="2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den>
                      </m:f>
                      <m:r>
                        <a:rPr lang="LID4096" sz="20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LID4096" sz="20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𝑸</m:t>
                      </m:r>
                      <m:r>
                        <a:rPr lang="LID4096" sz="20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LID4096" sz="20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𝑷𝑨</m:t>
                      </m:r>
                    </m:oMath>
                  </m:oMathPara>
                </a14:m>
                <a:endParaRPr lang="LID4096" sz="2000" b="1" dirty="0"/>
              </a:p>
            </p:txBody>
          </p:sp>
        </mc:Choice>
        <mc:Fallback xmlns="">
          <p:sp>
            <p:nvSpPr>
              <p:cNvPr id="84" name="Objeto 96">
                <a:extLst>
                  <a:ext uri="{FF2B5EF4-FFF2-40B4-BE49-F238E27FC236}">
                    <a16:creationId xmlns:a16="http://schemas.microsoft.com/office/drawing/2014/main" id="{4850884E-6C2E-C048-F437-B6E5E99DD3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969931" y="3118715"/>
                <a:ext cx="4693527" cy="77912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5" name="Retângulo 860">
            <a:extLst>
              <a:ext uri="{FF2B5EF4-FFF2-40B4-BE49-F238E27FC236}">
                <a16:creationId xmlns:a16="http://schemas.microsoft.com/office/drawing/2014/main" id="{A361BB93-AFCF-0796-5862-EEEF90553020}"/>
              </a:ext>
            </a:extLst>
          </p:cNvPr>
          <p:cNvSpPr>
            <a:spLocks noChangeAspect="1"/>
          </p:cNvSpPr>
          <p:nvPr/>
        </p:nvSpPr>
        <p:spPr>
          <a:xfrm rot="21579858">
            <a:off x="8442870" y="4371174"/>
            <a:ext cx="1275055" cy="45050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</a:pPr>
            <a:r>
              <a:rPr lang="pt-BR" sz="2000" b="1" cap="all" spc="50" dirty="0">
                <a:solidFill>
                  <a:srgbClr val="0000FF"/>
                </a:solidFill>
                <a:effectLst>
                  <a:outerShdw blurRad="50800" dist="38100" dir="2700000" algn="tl">
                    <a:srgbClr val="333300">
                      <a:alpha val="40000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FLUXO</a:t>
            </a:r>
          </a:p>
        </p:txBody>
      </p:sp>
      <p:sp>
        <p:nvSpPr>
          <p:cNvPr id="3" name="Retângulo 860">
            <a:extLst>
              <a:ext uri="{FF2B5EF4-FFF2-40B4-BE49-F238E27FC236}">
                <a16:creationId xmlns:a16="http://schemas.microsoft.com/office/drawing/2014/main" id="{721906BC-BB43-0F3C-E08E-EF28FDD4EB17}"/>
              </a:ext>
            </a:extLst>
          </p:cNvPr>
          <p:cNvSpPr>
            <a:spLocks noChangeAspect="1"/>
          </p:cNvSpPr>
          <p:nvPr/>
        </p:nvSpPr>
        <p:spPr>
          <a:xfrm rot="21579858">
            <a:off x="6674124" y="859509"/>
            <a:ext cx="1637242" cy="655108"/>
          </a:xfrm>
          <a:prstGeom prst="rect">
            <a:avLst/>
          </a:prstGeom>
          <a:noFill/>
        </p:spPr>
        <p:txBody>
          <a:bodyPr wrap="none" lIns="0" tIns="0" rIns="0" bIns="0" anchor="ctr" anchorCtr="0">
            <a:noAutofit/>
          </a:bodyPr>
          <a:lstStyle/>
          <a:p>
            <a:r>
              <a:rPr lang="pt-BR" sz="2000" b="1" dirty="0">
                <a:solidFill>
                  <a:srgbClr val="000000"/>
                </a:solidFill>
                <a:latin typeface="Calibri BOLD" panose="020F0702030404030204" pitchFamily="34" charset="0"/>
                <a:ea typeface="Calibri" panose="020F0502020204030204" pitchFamily="34" charset="0"/>
                <a:cs typeface="Calibri BOLD" panose="020F0702030404030204" pitchFamily="34" charset="0"/>
              </a:rPr>
              <a:t>3D</a:t>
            </a:r>
            <a:endParaRPr lang="pt-BR" sz="2000" b="1" dirty="0">
              <a:solidFill>
                <a:srgbClr val="000000"/>
              </a:solidFill>
              <a:effectLst/>
              <a:latin typeface="Calibri BOLD" panose="020F0702030404030204" pitchFamily="34" charset="0"/>
              <a:ea typeface="Calibri" panose="020F0502020204030204" pitchFamily="34" charset="0"/>
              <a:cs typeface="Calibri BOLD" panose="020F07020304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55363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355C651B-A734-31F1-2FA1-06E5C21B6357}"/>
              </a:ext>
            </a:extLst>
          </p:cNvPr>
          <p:cNvSpPr txBox="1"/>
          <p:nvPr/>
        </p:nvSpPr>
        <p:spPr>
          <a:xfrm>
            <a:off x="117028" y="152868"/>
            <a:ext cx="4005343" cy="45050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</a:pPr>
            <a:r>
              <a:rPr lang="pt-BR" sz="2000" b="1" kern="1200" cap="all" spc="50" dirty="0">
                <a:solidFill>
                  <a:srgbClr val="0000FF"/>
                </a:solidFill>
                <a:effectLst>
                  <a:outerShdw blurRad="50800" dist="38100" dir="2700000" algn="tl">
                    <a:srgbClr val="333300">
                      <a:alpha val="40000"/>
                    </a:srgbClr>
                  </a:outerShdw>
                </a:effectLst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Modelagem Matemática</a:t>
            </a:r>
            <a:endParaRPr lang="pt-BR" sz="1600" dirty="0">
              <a:effectLst/>
              <a:latin typeface="Segoe UI" panose="020B05020402040202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FAEDC168-357F-2057-F089-3C33F5712B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2789" y="152867"/>
            <a:ext cx="5493881" cy="3024872"/>
          </a:xfrm>
          <a:prstGeom prst="rect">
            <a:avLst/>
          </a:prstGeom>
        </p:spPr>
      </p:pic>
      <p:sp>
        <p:nvSpPr>
          <p:cNvPr id="41" name="Retângulo 860">
            <a:extLst>
              <a:ext uri="{FF2B5EF4-FFF2-40B4-BE49-F238E27FC236}">
                <a16:creationId xmlns:a16="http://schemas.microsoft.com/office/drawing/2014/main" id="{B0F9BD36-B24C-C8C6-E9B0-E02A9A3A7246}"/>
              </a:ext>
            </a:extLst>
          </p:cNvPr>
          <p:cNvSpPr>
            <a:spLocks noChangeAspect="1"/>
          </p:cNvSpPr>
          <p:nvPr/>
        </p:nvSpPr>
        <p:spPr>
          <a:xfrm rot="21579858">
            <a:off x="5519364" y="330390"/>
            <a:ext cx="1020575" cy="408361"/>
          </a:xfrm>
          <a:prstGeom prst="rect">
            <a:avLst/>
          </a:prstGeom>
          <a:noFill/>
        </p:spPr>
        <p:txBody>
          <a:bodyPr wrap="none" lIns="0" tIns="0" rIns="0" bIns="0" anchor="ctr" anchorCtr="0">
            <a:noAutofit/>
          </a:bodyPr>
          <a:lstStyle/>
          <a:p>
            <a:r>
              <a:rPr lang="pt-BR" sz="2000" b="1" dirty="0">
                <a:solidFill>
                  <a:srgbClr val="000000"/>
                </a:solidFill>
                <a:latin typeface="Calibri BOLD" panose="020F0702030404030204" pitchFamily="34" charset="0"/>
                <a:ea typeface="Calibri" panose="020F0502020204030204" pitchFamily="34" charset="0"/>
                <a:cs typeface="Calibri BOLD" panose="020F0702030404030204" pitchFamily="34" charset="0"/>
              </a:rPr>
              <a:t>2D</a:t>
            </a:r>
            <a:endParaRPr lang="pt-BR" sz="2000" b="1" dirty="0">
              <a:solidFill>
                <a:srgbClr val="000000"/>
              </a:solidFill>
              <a:effectLst/>
              <a:latin typeface="Calibri BOLD" panose="020F0702030404030204" pitchFamily="34" charset="0"/>
              <a:ea typeface="Calibri" panose="020F0502020204030204" pitchFamily="34" charset="0"/>
              <a:cs typeface="Calibri BOLD" panose="020F0702030404030204" pitchFamily="34" charset="0"/>
            </a:endParaRPr>
          </a:p>
        </p:txBody>
      </p:sp>
      <p:sp>
        <p:nvSpPr>
          <p:cNvPr id="87" name="Retângulo 860">
            <a:extLst>
              <a:ext uri="{FF2B5EF4-FFF2-40B4-BE49-F238E27FC236}">
                <a16:creationId xmlns:a16="http://schemas.microsoft.com/office/drawing/2014/main" id="{D96EAF0F-54D9-3A12-4EFF-147853F7FED6}"/>
              </a:ext>
            </a:extLst>
          </p:cNvPr>
          <p:cNvSpPr>
            <a:spLocks noChangeAspect="1"/>
          </p:cNvSpPr>
          <p:nvPr/>
        </p:nvSpPr>
        <p:spPr>
          <a:xfrm rot="21579858">
            <a:off x="10679590" y="2734371"/>
            <a:ext cx="690936" cy="276463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anchor="ctr" anchorCtr="0">
            <a:noAutofit/>
          </a:bodyPr>
          <a:lstStyle/>
          <a:p>
            <a:pPr algn="ctr"/>
            <a:r>
              <a:rPr lang="pt-BR" b="1" dirty="0">
                <a:solidFill>
                  <a:srgbClr val="000000"/>
                </a:solidFill>
                <a:latin typeface="Calibri BOLD" panose="020F0702030404030204" pitchFamily="34" charset="0"/>
                <a:ea typeface="Calibri" panose="020F0502020204030204" pitchFamily="34" charset="0"/>
                <a:cs typeface="Calibri BOLD" panose="020F0702030404030204" pitchFamily="34" charset="0"/>
              </a:rPr>
              <a:t>Excel</a:t>
            </a:r>
            <a:endParaRPr lang="pt-BR" b="1" dirty="0">
              <a:solidFill>
                <a:srgbClr val="000000"/>
              </a:solidFill>
              <a:effectLst/>
              <a:latin typeface="Calibri BOLD" panose="020F0702030404030204" pitchFamily="34" charset="0"/>
              <a:ea typeface="Calibri" panose="020F0502020204030204" pitchFamily="34" charset="0"/>
              <a:cs typeface="Calibri BOLD" panose="020F0702030404030204" pitchFamily="34" charset="0"/>
            </a:endParaRPr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943A01FC-FA4F-21E3-2802-1356B301D1E9}"/>
              </a:ext>
            </a:extLst>
          </p:cNvPr>
          <p:cNvGrpSpPr/>
          <p:nvPr/>
        </p:nvGrpSpPr>
        <p:grpSpPr>
          <a:xfrm>
            <a:off x="582635" y="3458930"/>
            <a:ext cx="10894033" cy="3261550"/>
            <a:chOff x="949233" y="3403736"/>
            <a:chExt cx="10894033" cy="3261550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0051E95C-B3D0-B2ED-6653-1047917A37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856" t="14067" r="754" b="13964"/>
            <a:stretch/>
          </p:blipFill>
          <p:spPr>
            <a:xfrm>
              <a:off x="949233" y="6304507"/>
              <a:ext cx="10894033" cy="360779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169E5CBC-541A-4793-6A94-22D1117054E2}"/>
                </a:ext>
              </a:extLst>
            </p:cNvPr>
            <p:cNvGrpSpPr/>
            <p:nvPr/>
          </p:nvGrpSpPr>
          <p:grpSpPr>
            <a:xfrm>
              <a:off x="7795968" y="3403736"/>
              <a:ext cx="4043516" cy="2829169"/>
              <a:chOff x="7804163" y="3232499"/>
              <a:chExt cx="4043516" cy="2829169"/>
            </a:xfrm>
          </p:grpSpPr>
          <p:pic>
            <p:nvPicPr>
              <p:cNvPr id="34" name="Picture 33">
                <a:extLst>
                  <a:ext uri="{FF2B5EF4-FFF2-40B4-BE49-F238E27FC236}">
                    <a16:creationId xmlns:a16="http://schemas.microsoft.com/office/drawing/2014/main" id="{F7C87F32-5277-7F4F-1055-51D527F0BF5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72984" t="71306" r="12527" b="10671"/>
              <a:stretch/>
            </p:blipFill>
            <p:spPr>
              <a:xfrm>
                <a:off x="7804163" y="3232499"/>
                <a:ext cx="4043516" cy="2829169"/>
              </a:xfrm>
              <a:prstGeom prst="rect">
                <a:avLst/>
              </a:prstGeom>
              <a:ln w="28575">
                <a:solidFill>
                  <a:schemeClr val="tx1"/>
                </a:solidFill>
              </a:ln>
            </p:spPr>
          </p:pic>
          <p:sp>
            <p:nvSpPr>
              <p:cNvPr id="88" name="Retângulo 860">
                <a:extLst>
                  <a:ext uri="{FF2B5EF4-FFF2-40B4-BE49-F238E27FC236}">
                    <a16:creationId xmlns:a16="http://schemas.microsoft.com/office/drawing/2014/main" id="{F8770CE5-AA5A-0154-BC2B-CA5D699EB7C5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1579858">
                <a:off x="10781271" y="5528000"/>
                <a:ext cx="963501" cy="46314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anchor="ctr" anchorCtr="0">
                <a:noAutofit/>
              </a:bodyPr>
              <a:lstStyle/>
              <a:p>
                <a:pPr algn="ctr"/>
                <a:r>
                  <a:rPr lang="pt-BR" sz="2800" b="1" dirty="0">
                    <a:solidFill>
                      <a:srgbClr val="000000"/>
                    </a:solidFill>
                    <a:latin typeface="Calibri BOLD" panose="020F0702030404030204" pitchFamily="34" charset="0"/>
                    <a:ea typeface="Calibri" panose="020F0502020204030204" pitchFamily="34" charset="0"/>
                    <a:cs typeface="Calibri BOLD" panose="020F0702030404030204" pitchFamily="34" charset="0"/>
                  </a:rPr>
                  <a:t>Excel</a:t>
                </a:r>
                <a:endParaRPr lang="pt-BR" sz="2800" b="1" dirty="0">
                  <a:solidFill>
                    <a:srgbClr val="000000"/>
                  </a:solidFill>
                  <a:effectLst/>
                  <a:latin typeface="Calibri BOLD" panose="020F0702030404030204" pitchFamily="34" charset="0"/>
                  <a:ea typeface="Calibri" panose="020F0502020204030204" pitchFamily="34" charset="0"/>
                  <a:cs typeface="Calibri BOLD" panose="020F0702030404030204" pitchFamily="34" charset="0"/>
                </a:endParaRPr>
              </a:p>
            </p:txBody>
          </p:sp>
        </p:grpSp>
      </p:grpSp>
      <p:pic>
        <p:nvPicPr>
          <p:cNvPr id="91" name="Picture 90">
            <a:extLst>
              <a:ext uri="{FF2B5EF4-FFF2-40B4-BE49-F238E27FC236}">
                <a16:creationId xmlns:a16="http://schemas.microsoft.com/office/drawing/2014/main" id="{4580FBE5-099A-C13A-4639-019DB6FD35F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55" t="14067" r="70297" b="13963"/>
          <a:stretch/>
        </p:blipFill>
        <p:spPr>
          <a:xfrm>
            <a:off x="582635" y="5617132"/>
            <a:ext cx="5297511" cy="598355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D2E1F545-1C98-F9D4-8F25-E07EABC305BA}"/>
              </a:ext>
            </a:extLst>
          </p:cNvPr>
          <p:cNvGrpSpPr/>
          <p:nvPr/>
        </p:nvGrpSpPr>
        <p:grpSpPr>
          <a:xfrm>
            <a:off x="582636" y="1027610"/>
            <a:ext cx="4833257" cy="4165288"/>
            <a:chOff x="582636" y="1027610"/>
            <a:chExt cx="4833257" cy="4165288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E1A4DBD7-A47B-0D75-548A-A4523A736DAE}"/>
                </a:ext>
              </a:extLst>
            </p:cNvPr>
            <p:cNvGrpSpPr/>
            <p:nvPr/>
          </p:nvGrpSpPr>
          <p:grpSpPr>
            <a:xfrm>
              <a:off x="959524" y="1168857"/>
              <a:ext cx="4153598" cy="3759591"/>
              <a:chOff x="3503423" y="2963427"/>
              <a:chExt cx="2723952" cy="2583813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0EEEE00B-BC34-7913-D1F9-76CECBB55C2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r="50062" b="18427"/>
              <a:stretch/>
            </p:blipFill>
            <p:spPr>
              <a:xfrm>
                <a:off x="3552827" y="3304476"/>
                <a:ext cx="2674548" cy="982745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D82FCF35-451A-FE04-D07A-5478382C0F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503423" y="4430497"/>
                <a:ext cx="2674548" cy="1116743"/>
              </a:xfrm>
              <a:prstGeom prst="rect">
                <a:avLst/>
              </a:prstGeom>
            </p:spPr>
          </p:pic>
          <p:sp>
            <p:nvSpPr>
              <p:cNvPr id="7" name="Retângulo 860">
                <a:extLst>
                  <a:ext uri="{FF2B5EF4-FFF2-40B4-BE49-F238E27FC236}">
                    <a16:creationId xmlns:a16="http://schemas.microsoft.com/office/drawing/2014/main" id="{B17C8551-DB93-340A-3AC4-CCA4AADF1DDD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1579858">
                <a:off x="3551986" y="2963427"/>
                <a:ext cx="846161" cy="338574"/>
              </a:xfrm>
              <a:prstGeom prst="rect">
                <a:avLst/>
              </a:prstGeom>
              <a:noFill/>
            </p:spPr>
            <p:txBody>
              <a:bodyPr wrap="none" lIns="0" tIns="0" rIns="0" bIns="0" anchor="ctr" anchorCtr="0">
                <a:noAutofit/>
              </a:bodyPr>
              <a:lstStyle/>
              <a:p>
                <a:r>
                  <a:rPr lang="pt-BR" sz="2000" b="1" dirty="0">
                    <a:solidFill>
                      <a:srgbClr val="000000"/>
                    </a:solidFill>
                    <a:latin typeface="Calibri BOLD" panose="020F0702030404030204" pitchFamily="34" charset="0"/>
                    <a:ea typeface="Calibri" panose="020F0502020204030204" pitchFamily="34" charset="0"/>
                    <a:cs typeface="Calibri BOLD" panose="020F0702030404030204" pitchFamily="34" charset="0"/>
                  </a:rPr>
                  <a:t>3D</a:t>
                </a:r>
                <a:endParaRPr lang="pt-BR" sz="2000" b="1" dirty="0">
                  <a:solidFill>
                    <a:srgbClr val="000000"/>
                  </a:solidFill>
                  <a:effectLst/>
                  <a:latin typeface="Calibri BOLD" panose="020F0702030404030204" pitchFamily="34" charset="0"/>
                  <a:ea typeface="Calibri" panose="020F0502020204030204" pitchFamily="34" charset="0"/>
                  <a:cs typeface="Calibri BOLD" panose="020F0702030404030204" pitchFamily="34" charset="0"/>
                </a:endParaRPr>
              </a:p>
            </p:txBody>
          </p:sp>
        </p:grp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BF85FC3-9589-BC2B-94D9-A45CB12162BD}"/>
                </a:ext>
              </a:extLst>
            </p:cNvPr>
            <p:cNvSpPr/>
            <p:nvPr/>
          </p:nvSpPr>
          <p:spPr>
            <a:xfrm>
              <a:off x="582636" y="1027610"/>
              <a:ext cx="4833257" cy="41652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DFABED34-1844-0B97-3312-7FA733E662CA}"/>
              </a:ext>
            </a:extLst>
          </p:cNvPr>
          <p:cNvSpPr/>
          <p:nvPr/>
        </p:nvSpPr>
        <p:spPr>
          <a:xfrm>
            <a:off x="582636" y="6359700"/>
            <a:ext cx="3240427" cy="34543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4928675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23619</TotalTime>
  <Words>1628</Words>
  <Application>Microsoft Office PowerPoint</Application>
  <PresentationFormat>Widescreen</PresentationFormat>
  <Paragraphs>473</Paragraphs>
  <Slides>40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7" baseType="lpstr">
      <vt:lpstr>Arial</vt:lpstr>
      <vt:lpstr>Calibri</vt:lpstr>
      <vt:lpstr>Calibri BOLD</vt:lpstr>
      <vt:lpstr>Calibri Light</vt:lpstr>
      <vt:lpstr>Cambria Math</vt:lpstr>
      <vt:lpstr>Segoe UI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grossi</dc:creator>
  <cp:lastModifiedBy>grossi</cp:lastModifiedBy>
  <cp:revision>63</cp:revision>
  <dcterms:created xsi:type="dcterms:W3CDTF">2024-03-17T17:40:39Z</dcterms:created>
  <dcterms:modified xsi:type="dcterms:W3CDTF">2024-12-05T17:54:35Z</dcterms:modified>
</cp:coreProperties>
</file>